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3" r:id="rId5"/>
    <p:sldId id="260" r:id="rId6"/>
    <p:sldId id="332" r:id="rId7"/>
    <p:sldId id="336" r:id="rId8"/>
    <p:sldId id="335" r:id="rId9"/>
    <p:sldId id="262" r:id="rId10"/>
    <p:sldId id="261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2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000"/>
    <a:srgbClr val="595959"/>
    <a:srgbClr val="FE71E7"/>
    <a:srgbClr val="49CD94"/>
    <a:srgbClr val="FF00A1"/>
    <a:srgbClr val="FC7600"/>
    <a:srgbClr val="F19FB6"/>
    <a:srgbClr val="0DD52E"/>
    <a:srgbClr val="7260A7"/>
    <a:srgbClr val="667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3990A-B680-4FD4-8CB9-9755C539C84B}" v="57" dt="2022-06-30T11:09:17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Goettmann" userId="c2e55d6b-0073-4530-a823-558d1fdc99aa" providerId="ADAL" clId="{E13DA253-616F-4EC8-A3B0-3E69E04F54C2}"/>
    <pc:docChg chg="modSld">
      <pc:chgData name="Jan Goettmann" userId="c2e55d6b-0073-4530-a823-558d1fdc99aa" providerId="ADAL" clId="{E13DA253-616F-4EC8-A3B0-3E69E04F54C2}" dt="2022-06-27T11:02:48.226" v="59" actId="208"/>
      <pc:docMkLst>
        <pc:docMk/>
      </pc:docMkLst>
      <pc:sldChg chg="modSp mod">
        <pc:chgData name="Jan Goettmann" userId="c2e55d6b-0073-4530-a823-558d1fdc99aa" providerId="ADAL" clId="{E13DA253-616F-4EC8-A3B0-3E69E04F54C2}" dt="2022-06-27T11:02:38.160" v="57" actId="207"/>
        <pc:sldMkLst>
          <pc:docMk/>
          <pc:sldMk cId="903383799" sldId="258"/>
        </pc:sldMkLst>
        <pc:spChg chg="mod">
          <ac:chgData name="Jan Goettmann" userId="c2e55d6b-0073-4530-a823-558d1fdc99aa" providerId="ADAL" clId="{E13DA253-616F-4EC8-A3B0-3E69E04F54C2}" dt="2022-06-27T11:02:38.160" v="57" actId="207"/>
          <ac:spMkLst>
            <pc:docMk/>
            <pc:sldMk cId="903383799" sldId="258"/>
            <ac:spMk id="31" creationId="{F70E50AE-9D84-B5D3-943C-73FD208681AB}"/>
          </ac:spMkLst>
        </pc:spChg>
        <pc:cxnChg chg="mod">
          <ac:chgData name="Jan Goettmann" userId="c2e55d6b-0073-4530-a823-558d1fdc99aa" providerId="ADAL" clId="{E13DA253-616F-4EC8-A3B0-3E69E04F54C2}" dt="2022-06-27T11:02:35.568" v="56" actId="208"/>
          <ac:cxnSpMkLst>
            <pc:docMk/>
            <pc:sldMk cId="903383799" sldId="258"/>
            <ac:cxnSpMk id="29" creationId="{328EAE2D-3C6D-3D5D-9104-347E7D7273FF}"/>
          </ac:cxnSpMkLst>
        </pc:cxnChg>
      </pc:sldChg>
      <pc:sldChg chg="modSp mod">
        <pc:chgData name="Jan Goettmann" userId="c2e55d6b-0073-4530-a823-558d1fdc99aa" providerId="ADAL" clId="{E13DA253-616F-4EC8-A3B0-3E69E04F54C2}" dt="2022-06-27T11:01:35.496" v="50" actId="20577"/>
        <pc:sldMkLst>
          <pc:docMk/>
          <pc:sldMk cId="4020456500" sldId="262"/>
        </pc:sldMkLst>
        <pc:spChg chg="mod">
          <ac:chgData name="Jan Goettmann" userId="c2e55d6b-0073-4530-a823-558d1fdc99aa" providerId="ADAL" clId="{E13DA253-616F-4EC8-A3B0-3E69E04F54C2}" dt="2022-06-27T11:01:35.496" v="50" actId="20577"/>
          <ac:spMkLst>
            <pc:docMk/>
            <pc:sldMk cId="4020456500" sldId="262"/>
            <ac:spMk id="66" creationId="{F68C5DC2-2616-A297-C147-ACE2B1ED48B7}"/>
          </ac:spMkLst>
        </pc:spChg>
      </pc:sldChg>
      <pc:sldChg chg="modSp mod">
        <pc:chgData name="Jan Goettmann" userId="c2e55d6b-0073-4530-a823-558d1fdc99aa" providerId="ADAL" clId="{E13DA253-616F-4EC8-A3B0-3E69E04F54C2}" dt="2022-06-27T10:58:19.867" v="33" actId="208"/>
        <pc:sldMkLst>
          <pc:docMk/>
          <pc:sldMk cId="3957545006" sldId="328"/>
        </pc:sldMkLst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0:59:50.909" v="34" actId="208"/>
        <pc:sldMkLst>
          <pc:docMk/>
          <pc:sldMk cId="1418405995" sldId="329"/>
        </pc:sldMkLst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0:00.515" v="35" actId="208"/>
        <pc:sldMkLst>
          <pc:docMk/>
          <pc:sldMk cId="1402531706" sldId="330"/>
        </pc:sldMkLst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0:12.429" v="36" actId="208"/>
        <pc:sldMkLst>
          <pc:docMk/>
          <pc:sldMk cId="1766809033" sldId="331"/>
        </pc:sldMkLst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1:56.393" v="53" actId="2085"/>
        <pc:sldMkLst>
          <pc:docMk/>
          <pc:sldMk cId="2430446385" sldId="332"/>
        </pc:sldMkLst>
        <pc:spChg chg="mod">
          <ac:chgData name="Jan Goettmann" userId="c2e55d6b-0073-4530-a823-558d1fdc99aa" providerId="ADAL" clId="{E13DA253-616F-4EC8-A3B0-3E69E04F54C2}" dt="2022-06-27T11:01:56.393" v="53" actId="2085"/>
          <ac:spMkLst>
            <pc:docMk/>
            <pc:sldMk cId="2430446385" sldId="332"/>
            <ac:spMk id="121" creationId="{700A03A8-F0FD-21D2-7B89-840AF5C26852}"/>
          </ac:spMkLst>
        </pc:spChg>
        <pc:cxnChg chg="mod">
          <ac:chgData name="Jan Goettmann" userId="c2e55d6b-0073-4530-a823-558d1fdc99aa" providerId="ADAL" clId="{E13DA253-616F-4EC8-A3B0-3E69E04F54C2}" dt="2022-06-27T11:01:49.779" v="52" actId="208"/>
          <ac:cxnSpMkLst>
            <pc:docMk/>
            <pc:sldMk cId="2430446385" sldId="332"/>
            <ac:cxnSpMk id="120" creationId="{E9984ECC-3242-5E7D-F620-0D458970CA24}"/>
          </ac:cxnSpMkLst>
        </pc:cxnChg>
      </pc:sldChg>
      <pc:sldChg chg="modSp mod">
        <pc:chgData name="Jan Goettmann" userId="c2e55d6b-0073-4530-a823-558d1fdc99aa" providerId="ADAL" clId="{E13DA253-616F-4EC8-A3B0-3E69E04F54C2}" dt="2022-06-27T11:02:48.226" v="59" actId="208"/>
        <pc:sldMkLst>
          <pc:docMk/>
          <pc:sldMk cId="3701313794" sldId="333"/>
        </pc:sldMkLst>
        <pc:spChg chg="mod">
          <ac:chgData name="Jan Goettmann" userId="c2e55d6b-0073-4530-a823-558d1fdc99aa" providerId="ADAL" clId="{E13DA253-616F-4EC8-A3B0-3E69E04F54C2}" dt="2022-06-27T11:02:44.015" v="58" actId="207"/>
          <ac:spMkLst>
            <pc:docMk/>
            <pc:sldMk cId="3701313794" sldId="333"/>
            <ac:spMk id="121" creationId="{700A03A8-F0FD-21D2-7B89-840AF5C26852}"/>
          </ac:spMkLst>
        </pc:spChg>
        <pc:cxnChg chg="mod">
          <ac:chgData name="Jan Goettmann" userId="c2e55d6b-0073-4530-a823-558d1fdc99aa" providerId="ADAL" clId="{E13DA253-616F-4EC8-A3B0-3E69E04F54C2}" dt="2022-06-27T11:02:48.226" v="59" actId="208"/>
          <ac:cxnSpMkLst>
            <pc:docMk/>
            <pc:sldMk cId="3701313794" sldId="333"/>
            <ac:cxnSpMk id="120" creationId="{E9984ECC-3242-5E7D-F620-0D458970CA24}"/>
          </ac:cxnSpMkLst>
        </pc:cxnChg>
      </pc:sldChg>
      <pc:sldChg chg="modSp mod">
        <pc:chgData name="Jan Goettmann" userId="c2e55d6b-0073-4530-a823-558d1fdc99aa" providerId="ADAL" clId="{E13DA253-616F-4EC8-A3B0-3E69E04F54C2}" dt="2022-06-27T11:02:06.918" v="55" actId="207"/>
        <pc:sldMkLst>
          <pc:docMk/>
          <pc:sldMk cId="2900452309" sldId="335"/>
        </pc:sldMkLst>
        <pc:spChg chg="mod">
          <ac:chgData name="Jan Goettmann" userId="c2e55d6b-0073-4530-a823-558d1fdc99aa" providerId="ADAL" clId="{E13DA253-616F-4EC8-A3B0-3E69E04F54C2}" dt="2022-06-27T11:02:06.918" v="55" actId="207"/>
          <ac:spMkLst>
            <pc:docMk/>
            <pc:sldMk cId="2900452309" sldId="335"/>
            <ac:spMk id="75" creationId="{0E6049E5-C480-2AE3-A807-BED8F8F7B217}"/>
          </ac:spMkLst>
        </pc:spChg>
        <pc:cxnChg chg="mod">
          <ac:chgData name="Jan Goettmann" userId="c2e55d6b-0073-4530-a823-558d1fdc99aa" providerId="ADAL" clId="{E13DA253-616F-4EC8-A3B0-3E69E04F54C2}" dt="2022-06-27T11:02:02.792" v="54" actId="208"/>
          <ac:cxnSpMkLst>
            <pc:docMk/>
            <pc:sldMk cId="2900452309" sldId="335"/>
            <ac:cxnSpMk id="74" creationId="{BD194EC8-C6ED-BAFE-E975-4813205B07EC}"/>
          </ac:cxnSpMkLst>
        </pc:cxnChg>
      </pc:sldChg>
    </pc:docChg>
  </pc:docChgLst>
  <pc:docChgLst>
    <pc:chgData name="Jan Goettmann" userId="c2e55d6b-0073-4530-a823-558d1fdc99aa" providerId="ADAL" clId="{2993990A-B680-4FD4-8CB9-9755C539C84B}"/>
    <pc:docChg chg="undo custSel addSld modSld">
      <pc:chgData name="Jan Goettmann" userId="c2e55d6b-0073-4530-a823-558d1fdc99aa" providerId="ADAL" clId="{2993990A-B680-4FD4-8CB9-9755C539C84B}" dt="2022-06-30T11:09:17.910" v="183" actId="164"/>
      <pc:docMkLst>
        <pc:docMk/>
      </pc:docMkLst>
      <pc:sldChg chg="modSp mod">
        <pc:chgData name="Jan Goettmann" userId="c2e55d6b-0073-4530-a823-558d1fdc99aa" providerId="ADAL" clId="{2993990A-B680-4FD4-8CB9-9755C539C84B}" dt="2022-06-27T15:37:03.458" v="85" actId="207"/>
        <pc:sldMkLst>
          <pc:docMk/>
          <pc:sldMk cId="3447940044" sldId="261"/>
        </pc:sldMkLst>
        <pc:spChg chg="mod">
          <ac:chgData name="Jan Goettmann" userId="c2e55d6b-0073-4530-a823-558d1fdc99aa" providerId="ADAL" clId="{2993990A-B680-4FD4-8CB9-9755C539C84B}" dt="2022-06-27T15:37:03.458" v="85" actId="207"/>
          <ac:spMkLst>
            <pc:docMk/>
            <pc:sldMk cId="3447940044" sldId="261"/>
            <ac:spMk id="66" creationId="{F68C5DC2-2616-A297-C147-ACE2B1ED48B7}"/>
          </ac:spMkLst>
        </pc:spChg>
      </pc:sldChg>
      <pc:sldChg chg="modSp mod">
        <pc:chgData name="Jan Goettmann" userId="c2e55d6b-0073-4530-a823-558d1fdc99aa" providerId="ADAL" clId="{2993990A-B680-4FD4-8CB9-9755C539C84B}" dt="2022-06-28T06:32:47.441" v="108" actId="6549"/>
        <pc:sldMkLst>
          <pc:docMk/>
          <pc:sldMk cId="4020456500" sldId="262"/>
        </pc:sldMkLst>
        <pc:spChg chg="mod">
          <ac:chgData name="Jan Goettmann" userId="c2e55d6b-0073-4530-a823-558d1fdc99aa" providerId="ADAL" clId="{2993990A-B680-4FD4-8CB9-9755C539C84B}" dt="2022-06-28T06:32:47.441" v="108" actId="6549"/>
          <ac:spMkLst>
            <pc:docMk/>
            <pc:sldMk cId="4020456500" sldId="262"/>
            <ac:spMk id="66" creationId="{F68C5DC2-2616-A297-C147-ACE2B1ED48B7}"/>
          </ac:spMkLst>
        </pc:spChg>
      </pc:sldChg>
      <pc:sldChg chg="addSp delSp modSp add mod">
        <pc:chgData name="Jan Goettmann" userId="c2e55d6b-0073-4530-a823-558d1fdc99aa" providerId="ADAL" clId="{2993990A-B680-4FD4-8CB9-9755C539C84B}" dt="2022-06-30T11:09:17.910" v="183" actId="164"/>
        <pc:sldMkLst>
          <pc:docMk/>
          <pc:sldMk cId="1446148259" sldId="336"/>
        </pc:sldMkLst>
        <pc:spChg chg="add del mod">
          <ac:chgData name="Jan Goettmann" userId="c2e55d6b-0073-4530-a823-558d1fdc99aa" providerId="ADAL" clId="{2993990A-B680-4FD4-8CB9-9755C539C84B}" dt="2022-06-30T10:36:57.260" v="138" actId="478"/>
          <ac:spMkLst>
            <pc:docMk/>
            <pc:sldMk cId="1446148259" sldId="336"/>
            <ac:spMk id="9" creationId="{02864D0F-D22A-4A91-6998-3EA3E01EECBF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0" creationId="{BB99054C-24B3-9FAF-FB1B-2625863EC72C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1" creationId="{567889D2-92B2-1ACD-3567-78F622453AFD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2" creationId="{5653579A-3A58-DF42-C286-3CC9E858A71B}"/>
          </ac:spMkLst>
        </pc:spChg>
        <pc:spChg chg="mod">
          <ac:chgData name="Jan Goettmann" userId="c2e55d6b-0073-4530-a823-558d1fdc99aa" providerId="ADAL" clId="{2993990A-B680-4FD4-8CB9-9755C539C84B}" dt="2022-06-30T10:58:07.245" v="180" actId="164"/>
          <ac:spMkLst>
            <pc:docMk/>
            <pc:sldMk cId="1446148259" sldId="336"/>
            <ac:spMk id="13" creationId="{55B91E24-3551-BEF0-62B6-0F382DED2F0C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4" creationId="{9E983D58-C29B-98F1-9E45-25EA3FF277C9}"/>
          </ac:spMkLst>
        </pc:spChg>
        <pc:spChg chg="add mod">
          <ac:chgData name="Jan Goettmann" userId="c2e55d6b-0073-4530-a823-558d1fdc99aa" providerId="ADAL" clId="{2993990A-B680-4FD4-8CB9-9755C539C84B}" dt="2022-06-30T10:41:37.125" v="164" actId="339"/>
          <ac:spMkLst>
            <pc:docMk/>
            <pc:sldMk cId="1446148259" sldId="336"/>
            <ac:spMk id="15" creationId="{E4D703BA-E96C-25B4-B8A0-E0A4D00270FD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6" creationId="{C3C32F0D-9EF2-DABE-DEE7-A251AEED6C59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7" creationId="{E2601A4C-2FB4-039E-C08B-369CFEF22678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8" creationId="{3F5230C5-4D14-305E-D1D4-D4E713B6CE6E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9" creationId="{4B4D899C-6CFF-A38A-BE37-6178D5B276FD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20" creationId="{5AFADD4B-4F92-07C5-F3EF-CA43B6616CF4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2" creationId="{9DE3320F-5289-9B66-7BF6-A34F39981EF3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3" creationId="{3575430B-B8DF-9536-ECBF-A3EB077B60DE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4" creationId="{5F0636B0-A2BE-15B1-F11E-A0B75E62D75A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5" creationId="{6C7012F6-0CB5-4DD8-59B1-2D8F2A2177C3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6" creationId="{1D683557-814D-D9D6-BE35-9AA138F66DB1}"/>
          </ac:spMkLst>
        </pc:spChg>
        <pc:spChg chg="add mod">
          <ac:chgData name="Jan Goettmann" userId="c2e55d6b-0073-4530-a823-558d1fdc99aa" providerId="ADAL" clId="{2993990A-B680-4FD4-8CB9-9755C539C84B}" dt="2022-06-30T10:41:56.639" v="178" actId="339"/>
          <ac:spMkLst>
            <pc:docMk/>
            <pc:sldMk cId="1446148259" sldId="336"/>
            <ac:spMk id="53" creationId="{A500986F-2221-B203-155E-7D3904875AD5}"/>
          </ac:spMkLst>
        </pc:spChg>
        <pc:spChg chg="del">
          <ac:chgData name="Jan Goettmann" userId="c2e55d6b-0073-4530-a823-558d1fdc99aa" providerId="ADAL" clId="{2993990A-B680-4FD4-8CB9-9755C539C84B}" dt="2022-06-30T10:25:11.193" v="110" actId="478"/>
          <ac:spMkLst>
            <pc:docMk/>
            <pc:sldMk cId="1446148259" sldId="336"/>
            <ac:spMk id="128" creationId="{1D38BBDA-7A9D-42C4-A29A-E8495E3C809B}"/>
          </ac:spMkLst>
        </pc:spChg>
        <pc:grpChg chg="mod">
          <ac:chgData name="Jan Goettmann" userId="c2e55d6b-0073-4530-a823-558d1fdc99aa" providerId="ADAL" clId="{2993990A-B680-4FD4-8CB9-9755C539C84B}" dt="2022-06-30T10:37:35.530" v="148" actId="339"/>
          <ac:grpSpMkLst>
            <pc:docMk/>
            <pc:sldMk cId="1446148259" sldId="336"/>
            <ac:grpSpMk id="8" creationId="{E27797DF-7579-2165-4884-9B194766D979}"/>
          </ac:grpSpMkLst>
        </pc:grpChg>
        <pc:grpChg chg="add mod">
          <ac:chgData name="Jan Goettmann" userId="c2e55d6b-0073-4530-a823-558d1fdc99aa" providerId="ADAL" clId="{2993990A-B680-4FD4-8CB9-9755C539C84B}" dt="2022-06-30T10:58:07.245" v="180" actId="164"/>
          <ac:grpSpMkLst>
            <pc:docMk/>
            <pc:sldMk cId="1446148259" sldId="336"/>
            <ac:grpSpMk id="21" creationId="{B76D2861-89AF-7CE5-838B-B232DFCC14CB}"/>
          </ac:grpSpMkLst>
        </pc:grpChg>
        <pc:grpChg chg="add mod">
          <ac:chgData name="Jan Goettmann" userId="c2e55d6b-0073-4530-a823-558d1fdc99aa" providerId="ADAL" clId="{2993990A-B680-4FD4-8CB9-9755C539C84B}" dt="2022-06-30T10:58:07.245" v="180" actId="164"/>
          <ac:grpSpMkLst>
            <pc:docMk/>
            <pc:sldMk cId="1446148259" sldId="336"/>
            <ac:grpSpMk id="27" creationId="{E87F1475-A4F2-52DC-42A5-4B7C80A7DE73}"/>
          </ac:grpSpMkLst>
        </pc:grpChg>
        <pc:grpChg chg="add mod">
          <ac:chgData name="Jan Goettmann" userId="c2e55d6b-0073-4530-a823-558d1fdc99aa" providerId="ADAL" clId="{2993990A-B680-4FD4-8CB9-9755C539C84B}" dt="2022-06-30T10:58:48.178" v="181" actId="164"/>
          <ac:grpSpMkLst>
            <pc:docMk/>
            <pc:sldMk cId="1446148259" sldId="336"/>
            <ac:grpSpMk id="29" creationId="{B5B4BD77-D099-31D9-86C8-0F88BF5B5AAE}"/>
          </ac:grpSpMkLst>
        </pc:grpChg>
        <pc:grpChg chg="add mod">
          <ac:chgData name="Jan Goettmann" userId="c2e55d6b-0073-4530-a823-558d1fdc99aa" providerId="ADAL" clId="{2993990A-B680-4FD4-8CB9-9755C539C84B}" dt="2022-06-30T11:07:02.812" v="182" actId="164"/>
          <ac:grpSpMkLst>
            <pc:docMk/>
            <pc:sldMk cId="1446148259" sldId="336"/>
            <ac:grpSpMk id="31" creationId="{35FE5C72-657E-465E-7D06-03B78CE2E6A8}"/>
          </ac:grpSpMkLst>
        </pc:grpChg>
        <pc:grpChg chg="add mod">
          <ac:chgData name="Jan Goettmann" userId="c2e55d6b-0073-4530-a823-558d1fdc99aa" providerId="ADAL" clId="{2993990A-B680-4FD4-8CB9-9755C539C84B}" dt="2022-06-30T11:09:17.910" v="183" actId="164"/>
          <ac:grpSpMkLst>
            <pc:docMk/>
            <pc:sldMk cId="1446148259" sldId="336"/>
            <ac:grpSpMk id="32" creationId="{3B8D549B-2702-48A6-6AAF-230342F88BE3}"/>
          </ac:grpSpMkLst>
        </pc:grpChg>
        <pc:cxnChg chg="mod">
          <ac:chgData name="Jan Goettmann" userId="c2e55d6b-0073-4530-a823-558d1fdc99aa" providerId="ADAL" clId="{2993990A-B680-4FD4-8CB9-9755C539C84B}" dt="2022-06-30T10:58:48.178" v="181" actId="164"/>
          <ac:cxnSpMkLst>
            <pc:docMk/>
            <pc:sldMk cId="1446148259" sldId="336"/>
            <ac:cxnSpMk id="39" creationId="{5CDF3564-CEEE-94FC-F89C-FEEEA864DCBB}"/>
          </ac:cxnSpMkLst>
        </pc:cxnChg>
        <pc:cxnChg chg="mod">
          <ac:chgData name="Jan Goettmann" userId="c2e55d6b-0073-4530-a823-558d1fdc99aa" providerId="ADAL" clId="{2993990A-B680-4FD4-8CB9-9755C539C84B}" dt="2022-06-30T10:58:48.178" v="181" actId="164"/>
          <ac:cxnSpMkLst>
            <pc:docMk/>
            <pc:sldMk cId="1446148259" sldId="336"/>
            <ac:cxnSpMk id="40" creationId="{02BA9ED3-FD40-BD94-3499-7F6FCCA5A3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588C-DADA-FF0E-717C-3CF37DF2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16D100-9BF4-9586-6511-2E96E883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C8E9A-2831-DD5F-F8B3-BCF71358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62E51-3B12-F625-1210-69FB91E3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FA937-5511-6434-7494-DDA7C788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4237F-0005-7457-3490-E5E0BE35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08A138-A628-23C8-0C42-254F8B1AE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9A141-2399-253A-5CA8-43BA47DC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DE2E2-939C-E424-5A76-D2636590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02E41-438C-1327-3EA3-C0710D0F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8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0B08D2-F215-E8D1-AA8B-666E87B08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192484-9B2E-970F-3950-801A1BEB8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5F120-F315-8492-3A68-657EF199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F1D12-AF04-271C-A9EF-81A18E45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E52B1-268D-8A51-AE04-D0AFE7A2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6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AF455-7EC8-E622-C2C3-576EDBA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9B9F2-25B3-EC3C-DF7F-CC39172C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10F6F-BF76-9C4A-6465-8C111894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4C624-F66F-5C0A-2025-9188151E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9134D-D01F-65B1-56F8-F25FDF93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2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661AD-85B9-4C25-7DC5-1E25367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CCCB8-B5C1-945B-DC71-62A1AB8D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23186B-2D2F-9E16-1915-6BED0E0B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61F23-6991-50B4-FE9A-293CF6FA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5310C-E20B-E6F6-018D-457AA0E5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6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F4AB7-1334-E73A-D7BD-944CD3D6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ECE1C-D1EA-E4A1-E0AB-EB69B76FC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6D0E3-A018-C090-0FD3-F839FC30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A0B720-F8AA-65EE-B95D-D6D1865A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54514-9828-6836-4BC0-27D99522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FC33B-2ECE-7000-C120-B721F0E6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5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DD4AA-2C6B-C414-7E8D-19865D33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3DF84-516A-AEA8-B541-C2F171D4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1B9DA8-28A0-81E4-2CBF-2531DFE3E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B6D0CB-3124-FBE1-10EB-BE1403D7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781049-EF43-D732-F6F7-33D2CE2F1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1055FE-A02E-5A28-1845-6B229D6B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A62385-A764-6843-FD54-2E76C164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555565-31BE-871C-D41F-BEF268FC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0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03669-9D39-8DBB-5F33-72939B24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3A1505-19A8-2D41-73BB-BEB2F936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90D07F-00CD-5D55-4EAA-C4A8EE13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BC054B-8C83-BFB4-A81B-31DD147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DDC81-EE25-4F83-09ED-65CF2ED0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BB01D9-87AE-E820-47CD-943F037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4E7370-47CD-2294-9633-AE0DE08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08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199A7-2F28-2B84-48EF-EB5988FD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891DD-A73A-2D8A-0D97-D5E37A1B7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8F994C-8779-5D0D-26E8-02BB6FB7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D3C560-8887-1FD1-A5C6-F8BF26B8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943EBF-AFDF-25A5-C74B-FD817231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B27AD-72DA-2538-2860-7A196802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12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48E79-AE15-2439-5A6B-8FF852F7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2E783E-6CBE-BB0A-65D8-4E4EEFBEE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6B2084-3646-C4F8-7012-AA9DD5BCE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06511-E571-E4A8-B6C4-FD45157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1F817-AC7E-8920-1C03-3656D8B5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3CC43A-34E0-B8E1-394B-752D2247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37F9AC-C228-322B-6412-92E41EC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B7162-5C49-BC24-683B-09EF540A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A0673-5273-6962-481E-DD233669C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D7CE-59CB-49DC-BEA0-F787D012434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AA2133-219F-691D-67D4-90BBE7D8A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196EE-3799-7939-D336-CAA3DE28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44D2D1F-6A66-651B-DB52-C4F333D46B5C}"/>
              </a:ext>
            </a:extLst>
          </p:cNvPr>
          <p:cNvSpPr txBox="1"/>
          <p:nvPr/>
        </p:nvSpPr>
        <p:spPr>
          <a:xfrm>
            <a:off x="723900" y="2065104"/>
            <a:ext cx="10744200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Herzlich Willkommen bei unserer Studie und vielen Dank, dass Sie sich Zeit genommen haben !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Drücken Sie die rechte Pfeiltaste auf der Tastatur um fortzufahren!</a:t>
            </a:r>
          </a:p>
        </p:txBody>
      </p:sp>
      <p:sp>
        <p:nvSpPr>
          <p:cNvPr id="5" name="Pfeil nach rechts 6">
            <a:extLst>
              <a:ext uri="{FF2B5EF4-FFF2-40B4-BE49-F238E27FC236}">
                <a16:creationId xmlns:a16="http://schemas.microsoft.com/office/drawing/2014/main" id="{6E692927-7471-CD2E-EA73-C63B277ACE66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A54F71-3AC7-D876-5968-BB8CC5D5C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05" y="-267828"/>
            <a:ext cx="2307474" cy="1568049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CEE2932-E305-B348-9FF9-1F2ECFD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5" y="170987"/>
            <a:ext cx="1514976" cy="794835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E410DEF-74D8-4DB0-529D-9411FDD7E2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12" y="-53760"/>
            <a:ext cx="1279572" cy="12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9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korrekt wiedergeben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B2E08E2-9864-C129-CABE-0C3D25F1F21D}"/>
              </a:ext>
            </a:extLst>
          </p:cNvPr>
          <p:cNvSpPr/>
          <p:nvPr/>
        </p:nvSpPr>
        <p:spPr>
          <a:xfrm>
            <a:off x="1592804" y="4884626"/>
            <a:ext cx="720000" cy="720000"/>
          </a:xfrm>
          <a:prstGeom prst="ellipse">
            <a:avLst/>
          </a:prstGeom>
          <a:solidFill>
            <a:srgbClr val="3B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F8F173E-5E65-3E76-8753-DCF2EBF3DAA9}"/>
              </a:ext>
            </a:extLst>
          </p:cNvPr>
          <p:cNvSpPr/>
          <p:nvPr/>
        </p:nvSpPr>
        <p:spPr>
          <a:xfrm>
            <a:off x="542604" y="4884626"/>
            <a:ext cx="720000" cy="720000"/>
          </a:xfrm>
          <a:prstGeom prst="ellipse">
            <a:avLst/>
          </a:prstGeom>
          <a:solidFill>
            <a:srgbClr val="00C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EDA9A3B-656C-F9E5-3FD7-7021A4776E1A}"/>
              </a:ext>
            </a:extLst>
          </p:cNvPr>
          <p:cNvSpPr/>
          <p:nvPr/>
        </p:nvSpPr>
        <p:spPr>
          <a:xfrm>
            <a:off x="542604" y="1936697"/>
            <a:ext cx="720000" cy="720000"/>
          </a:xfrm>
          <a:prstGeom prst="ellipse">
            <a:avLst/>
          </a:prstGeom>
          <a:solidFill>
            <a:srgbClr val="FE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0602A68-71B2-510F-8BD2-62339E4465A5}"/>
              </a:ext>
            </a:extLst>
          </p:cNvPr>
          <p:cNvSpPr/>
          <p:nvPr/>
        </p:nvSpPr>
        <p:spPr>
          <a:xfrm>
            <a:off x="539778" y="2997280"/>
            <a:ext cx="720000" cy="720000"/>
          </a:xfrm>
          <a:prstGeom prst="ellipse">
            <a:avLst/>
          </a:prstGeom>
          <a:solidFill>
            <a:srgbClr val="FE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06A4245-2101-6D7F-158A-BC36E268F042}"/>
              </a:ext>
            </a:extLst>
          </p:cNvPr>
          <p:cNvSpPr/>
          <p:nvPr/>
        </p:nvSpPr>
        <p:spPr>
          <a:xfrm>
            <a:off x="3698856" y="2914149"/>
            <a:ext cx="720000" cy="720000"/>
          </a:xfrm>
          <a:prstGeom prst="ellipse">
            <a:avLst/>
          </a:prstGeom>
          <a:solidFill>
            <a:srgbClr val="FC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9D3C1A6-A33B-583D-74CD-23104CF22982}"/>
              </a:ext>
            </a:extLst>
          </p:cNvPr>
          <p:cNvSpPr/>
          <p:nvPr/>
        </p:nvSpPr>
        <p:spPr>
          <a:xfrm>
            <a:off x="1592804" y="3862134"/>
            <a:ext cx="720000" cy="720000"/>
          </a:xfrm>
          <a:prstGeom prst="ellipse">
            <a:avLst/>
          </a:prstGeom>
          <a:solidFill>
            <a:srgbClr val="49C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CD18EF2-D8CB-A413-CE1E-481A42128B6A}"/>
              </a:ext>
            </a:extLst>
          </p:cNvPr>
          <p:cNvSpPr/>
          <p:nvPr/>
        </p:nvSpPr>
        <p:spPr>
          <a:xfrm>
            <a:off x="2645830" y="1898227"/>
            <a:ext cx="720000" cy="720000"/>
          </a:xfrm>
          <a:prstGeom prst="ellipse">
            <a:avLst/>
          </a:prstGeom>
          <a:solidFill>
            <a:srgbClr val="72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DF070D2C-6E3D-76EC-63BF-391AD5DEFC7B}"/>
              </a:ext>
            </a:extLst>
          </p:cNvPr>
          <p:cNvSpPr/>
          <p:nvPr/>
        </p:nvSpPr>
        <p:spPr>
          <a:xfrm>
            <a:off x="3698856" y="3906805"/>
            <a:ext cx="720000" cy="720000"/>
          </a:xfrm>
          <a:prstGeom prst="ellipse">
            <a:avLst/>
          </a:prstGeom>
          <a:solidFill>
            <a:srgbClr val="FF0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01A932E-87D3-F68A-0186-D717EF782EE9}"/>
              </a:ext>
            </a:extLst>
          </p:cNvPr>
          <p:cNvSpPr/>
          <p:nvPr/>
        </p:nvSpPr>
        <p:spPr>
          <a:xfrm>
            <a:off x="1594688" y="2943985"/>
            <a:ext cx="720000" cy="720000"/>
          </a:xfrm>
          <a:prstGeom prst="ellipse">
            <a:avLst/>
          </a:prstGeom>
          <a:solidFill>
            <a:srgbClr val="00A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00605033-BC8A-1673-A8A4-9A6995A04508}"/>
              </a:ext>
            </a:extLst>
          </p:cNvPr>
          <p:cNvSpPr/>
          <p:nvPr/>
        </p:nvSpPr>
        <p:spPr>
          <a:xfrm>
            <a:off x="3698856" y="1921493"/>
            <a:ext cx="720000" cy="720000"/>
          </a:xfrm>
          <a:prstGeom prst="ellipse">
            <a:avLst/>
          </a:prstGeom>
          <a:solidFill>
            <a:srgbClr val="95C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DBABFB29-820F-387B-F07B-B58EF6585068}"/>
              </a:ext>
            </a:extLst>
          </p:cNvPr>
          <p:cNvSpPr/>
          <p:nvPr/>
        </p:nvSpPr>
        <p:spPr>
          <a:xfrm>
            <a:off x="3698856" y="4871215"/>
            <a:ext cx="720000" cy="720000"/>
          </a:xfrm>
          <a:prstGeom prst="ellipse">
            <a:avLst/>
          </a:prstGeom>
          <a:solidFill>
            <a:srgbClr val="667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2A9275E-A804-2BA2-3680-CC832F29270C}"/>
              </a:ext>
            </a:extLst>
          </p:cNvPr>
          <p:cNvSpPr/>
          <p:nvPr/>
        </p:nvSpPr>
        <p:spPr>
          <a:xfrm>
            <a:off x="2645830" y="4871215"/>
            <a:ext cx="720000" cy="720000"/>
          </a:xfrm>
          <a:prstGeom prst="ellipse">
            <a:avLst/>
          </a:prstGeom>
          <a:solidFill>
            <a:srgbClr val="0DD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1CC806FF-AC48-A4F7-541F-C02AD024CA15}"/>
              </a:ext>
            </a:extLst>
          </p:cNvPr>
          <p:cNvSpPr/>
          <p:nvPr/>
        </p:nvSpPr>
        <p:spPr>
          <a:xfrm>
            <a:off x="2645830" y="3892682"/>
            <a:ext cx="720000" cy="720000"/>
          </a:xfrm>
          <a:prstGeom prst="ellipse">
            <a:avLst/>
          </a:prstGeom>
          <a:solidFill>
            <a:srgbClr val="C43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CE5FA095-F40A-CD63-FC9E-8180256B4F7D}"/>
              </a:ext>
            </a:extLst>
          </p:cNvPr>
          <p:cNvSpPr/>
          <p:nvPr/>
        </p:nvSpPr>
        <p:spPr>
          <a:xfrm>
            <a:off x="539778" y="3940953"/>
            <a:ext cx="720000" cy="720000"/>
          </a:xfrm>
          <a:prstGeom prst="ellipse">
            <a:avLst/>
          </a:prstGeom>
          <a:solidFill>
            <a:srgbClr val="F1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B796287B-A1BA-29CB-33A7-1161DF2F93C8}"/>
              </a:ext>
            </a:extLst>
          </p:cNvPr>
          <p:cNvSpPr/>
          <p:nvPr/>
        </p:nvSpPr>
        <p:spPr>
          <a:xfrm>
            <a:off x="2645830" y="2914149"/>
            <a:ext cx="720000" cy="720000"/>
          </a:xfrm>
          <a:prstGeom prst="ellipse">
            <a:avLst/>
          </a:prstGeom>
          <a:solidFill>
            <a:srgbClr val="A75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F7C4FD9-1760-3009-7BFA-7E3B7A7965AA}"/>
              </a:ext>
            </a:extLst>
          </p:cNvPr>
          <p:cNvSpPr/>
          <p:nvPr/>
        </p:nvSpPr>
        <p:spPr>
          <a:xfrm>
            <a:off x="1594688" y="1921493"/>
            <a:ext cx="720000" cy="720000"/>
          </a:xfrm>
          <a:prstGeom prst="ellipse">
            <a:avLst/>
          </a:prstGeom>
          <a:solidFill>
            <a:srgbClr val="226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68C5DC2-2616-A297-C147-ACE2B1ED48B7}"/>
              </a:ext>
            </a:extLst>
          </p:cNvPr>
          <p:cNvSpPr txBox="1"/>
          <p:nvPr/>
        </p:nvSpPr>
        <p:spPr>
          <a:xfrm>
            <a:off x="6435185" y="1678375"/>
            <a:ext cx="504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Nun sollen Sie </a:t>
            </a:r>
            <a:r>
              <a:rPr lang="de-DE" sz="1600" b="1" i="1" dirty="0">
                <a:solidFill>
                  <a:srgbClr val="FFC000"/>
                </a:solidFill>
              </a:rPr>
              <a:t>in der Reihenfolge, wie diese zuvor präsentiert wurden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b="1" i="1" dirty="0">
                <a:solidFill>
                  <a:srgbClr val="FFC000"/>
                </a:solidFill>
              </a:rPr>
              <a:t>alle</a:t>
            </a:r>
            <a:r>
              <a:rPr lang="de-DE" sz="1600" dirty="0">
                <a:solidFill>
                  <a:srgbClr val="FFC000"/>
                </a:solidFill>
              </a:rPr>
              <a:t> </a:t>
            </a:r>
            <a:r>
              <a:rPr lang="de-DE" sz="1600" b="1" i="1" dirty="0">
                <a:solidFill>
                  <a:srgbClr val="FFC000"/>
                </a:solidFill>
              </a:rPr>
              <a:t>Farben die Sie sich merken sollten</a:t>
            </a:r>
            <a:r>
              <a:rPr lang="de-DE" sz="1600" b="1" i="1" dirty="0">
                <a:solidFill>
                  <a:schemeClr val="bg1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auswählen, in dem Sie auf diese </a:t>
            </a:r>
            <a:r>
              <a:rPr lang="de-DE" sz="1600" b="1" i="1" dirty="0">
                <a:solidFill>
                  <a:srgbClr val="FFC000"/>
                </a:solidFill>
              </a:rPr>
              <a:t>klicken</a:t>
            </a:r>
            <a:r>
              <a:rPr lang="de-DE" sz="1600" dirty="0">
                <a:solidFill>
                  <a:schemeClr val="bg1"/>
                </a:solidFill>
              </a:rPr>
              <a:t>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Die </a:t>
            </a:r>
            <a:r>
              <a:rPr lang="de-DE" sz="1600" b="1" i="1" dirty="0">
                <a:solidFill>
                  <a:srgbClr val="FFC000"/>
                </a:solidFill>
              </a:rPr>
              <a:t>korrekte Reihenfolge für die Beispielaufgabe wurde in der Abbildung links bereits markiert. </a:t>
            </a:r>
            <a:r>
              <a:rPr lang="de-DE" sz="1600" dirty="0">
                <a:solidFill>
                  <a:schemeClr val="bg1"/>
                </a:solidFill>
              </a:rPr>
              <a:t>Die erste Farbe die Sie sich merken sollten, war </a:t>
            </a:r>
            <a:r>
              <a:rPr lang="de-DE" sz="1600" b="1" i="1" dirty="0">
                <a:solidFill>
                  <a:srgbClr val="3B8000"/>
                </a:solidFill>
              </a:rPr>
              <a:t>Grün</a:t>
            </a:r>
            <a:r>
              <a:rPr lang="de-DE" sz="1600" b="1" i="1" dirty="0">
                <a:solidFill>
                  <a:schemeClr val="bg1"/>
                </a:solidFill>
              </a:rPr>
              <a:t>, </a:t>
            </a:r>
            <a:r>
              <a:rPr lang="de-DE" sz="1600" dirty="0">
                <a:solidFill>
                  <a:schemeClr val="bg1"/>
                </a:solidFill>
              </a:rPr>
              <a:t>die zweite war </a:t>
            </a:r>
            <a:r>
              <a:rPr lang="de-DE" sz="1600" b="1" i="1" dirty="0">
                <a:solidFill>
                  <a:srgbClr val="FE71E7"/>
                </a:solidFill>
              </a:rPr>
              <a:t>Pink</a:t>
            </a:r>
            <a:r>
              <a:rPr lang="de-DE" sz="1600" dirty="0">
                <a:solidFill>
                  <a:schemeClr val="bg1"/>
                </a:solidFill>
              </a:rPr>
              <a:t>, die dritte </a:t>
            </a:r>
            <a:r>
              <a:rPr lang="de-DE" sz="1600" b="1" i="1" dirty="0">
                <a:solidFill>
                  <a:srgbClr val="49CD94"/>
                </a:solidFill>
              </a:rPr>
              <a:t>Türkis</a:t>
            </a:r>
            <a:r>
              <a:rPr lang="de-DE" sz="1600" b="1" i="1" dirty="0">
                <a:solidFill>
                  <a:schemeClr val="bg1"/>
                </a:solidFill>
              </a:rPr>
              <a:t> und die vierte </a:t>
            </a:r>
            <a:r>
              <a:rPr lang="de-DE" sz="1600" b="1" i="1" dirty="0" err="1">
                <a:solidFill>
                  <a:srgbClr val="FF00A1"/>
                </a:solidFill>
              </a:rPr>
              <a:t>Fuchsiar</a:t>
            </a:r>
            <a:r>
              <a:rPr lang="de-DE" sz="1600" b="1" i="1" dirty="0">
                <a:solidFill>
                  <a:schemeClr val="bg1"/>
                </a:solidFill>
              </a:rPr>
              <a:t>.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Alle anderen Farben sind entweder Farben, </a:t>
            </a:r>
            <a:r>
              <a:rPr lang="de-DE" sz="1600" b="1" i="1" dirty="0">
                <a:solidFill>
                  <a:srgbClr val="FFC000"/>
                </a:solidFill>
              </a:rPr>
              <a:t>die nicht auf der relevanten Dimension lagen</a:t>
            </a:r>
            <a:r>
              <a:rPr lang="de-DE" sz="1600" dirty="0">
                <a:solidFill>
                  <a:schemeClr val="bg1"/>
                </a:solidFill>
              </a:rPr>
              <a:t>, oder Farben, welche </a:t>
            </a:r>
            <a:r>
              <a:rPr lang="de-DE" sz="1600" b="1" i="1" dirty="0">
                <a:solidFill>
                  <a:srgbClr val="FFC000"/>
                </a:solidFill>
              </a:rPr>
              <a:t>gar nicht präsentiert </a:t>
            </a:r>
            <a:r>
              <a:rPr lang="de-DE" sz="1600" dirty="0">
                <a:solidFill>
                  <a:schemeClr val="bg1"/>
                </a:solidFill>
              </a:rPr>
              <a:t>wurden</a:t>
            </a:r>
            <a:r>
              <a:rPr lang="de-DE" sz="1600" b="1" i="1" dirty="0">
                <a:solidFill>
                  <a:srgbClr val="FFC000"/>
                </a:solidFill>
              </a:rPr>
              <a:t>!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b="1" i="1" u="sng" dirty="0">
                <a:solidFill>
                  <a:srgbClr val="FF0000"/>
                </a:solidFill>
              </a:rPr>
              <a:t>Diese Farben sind keine korrekten Antworten 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Merken Sie sich daher nur solche Farben die auf der relevanten Dimension einer Position präsentiert wurden! </a:t>
            </a:r>
            <a:r>
              <a:rPr lang="de-DE" sz="1600" b="1" i="1" dirty="0">
                <a:solidFill>
                  <a:srgbClr val="FFC000"/>
                </a:solidFill>
              </a:rPr>
              <a:t>Diese Farben müssen in der korrekten Reihenfolge wiedergegeben werden !</a:t>
            </a:r>
          </a:p>
          <a:p>
            <a:endParaRPr lang="de-DE" sz="1600" b="1" i="1" dirty="0">
              <a:solidFill>
                <a:schemeClr val="bg1"/>
              </a:solidFill>
            </a:endParaRP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63AD46-E0DA-0787-F71D-9F3A068EC437}"/>
              </a:ext>
            </a:extLst>
          </p:cNvPr>
          <p:cNvSpPr/>
          <p:nvPr/>
        </p:nvSpPr>
        <p:spPr>
          <a:xfrm>
            <a:off x="1502804" y="4794626"/>
            <a:ext cx="900000" cy="90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AEF9671B-8C75-34BF-2A0B-B8BDF7E5A93F}"/>
              </a:ext>
            </a:extLst>
          </p:cNvPr>
          <p:cNvSpPr/>
          <p:nvPr/>
        </p:nvSpPr>
        <p:spPr>
          <a:xfrm>
            <a:off x="449778" y="1863041"/>
            <a:ext cx="900000" cy="90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1B3BD1-2041-C432-9DDE-C638B553F66B}"/>
              </a:ext>
            </a:extLst>
          </p:cNvPr>
          <p:cNvSpPr txBox="1"/>
          <p:nvPr/>
        </p:nvSpPr>
        <p:spPr>
          <a:xfrm>
            <a:off x="2309258" y="5059960"/>
            <a:ext cx="4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820DD81-0BC1-62E7-5E01-1638161B5842}"/>
              </a:ext>
            </a:extLst>
          </p:cNvPr>
          <p:cNvSpPr txBox="1"/>
          <p:nvPr/>
        </p:nvSpPr>
        <p:spPr>
          <a:xfrm>
            <a:off x="615260" y="1493709"/>
            <a:ext cx="56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C3E91FE8-0FB3-E2CB-3686-E8A24FD637D0}"/>
              </a:ext>
            </a:extLst>
          </p:cNvPr>
          <p:cNvSpPr txBox="1"/>
          <p:nvPr/>
        </p:nvSpPr>
        <p:spPr>
          <a:xfrm>
            <a:off x="2290181" y="4035617"/>
            <a:ext cx="48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F9D9DAB-46FC-DCEF-E15E-DC459E9934C3}"/>
              </a:ext>
            </a:extLst>
          </p:cNvPr>
          <p:cNvSpPr/>
          <p:nvPr/>
        </p:nvSpPr>
        <p:spPr>
          <a:xfrm>
            <a:off x="1502804" y="3788380"/>
            <a:ext cx="900000" cy="90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ABF645C2-C2B6-B4C9-F774-6FE70AF7E0A6}"/>
              </a:ext>
            </a:extLst>
          </p:cNvPr>
          <p:cNvSpPr/>
          <p:nvPr/>
        </p:nvSpPr>
        <p:spPr>
          <a:xfrm>
            <a:off x="3612492" y="3816805"/>
            <a:ext cx="900000" cy="900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86D0B8F-3943-1C75-5A8D-85B81B222D93}"/>
              </a:ext>
            </a:extLst>
          </p:cNvPr>
          <p:cNvSpPr txBox="1"/>
          <p:nvPr/>
        </p:nvSpPr>
        <p:spPr>
          <a:xfrm>
            <a:off x="4421869" y="4082139"/>
            <a:ext cx="48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48EEC0A-FEAE-E344-375D-2DF1784C2CD1}"/>
              </a:ext>
            </a:extLst>
          </p:cNvPr>
          <p:cNvSpPr txBox="1"/>
          <p:nvPr/>
        </p:nvSpPr>
        <p:spPr>
          <a:xfrm>
            <a:off x="1004425" y="5953159"/>
            <a:ext cx="27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 korrekten Farben sind nach Position markiert!</a:t>
            </a:r>
          </a:p>
        </p:txBody>
      </p:sp>
    </p:spTree>
    <p:extLst>
      <p:ext uri="{BB962C8B-B14F-4D97-AF65-F5344CB8AC3E}">
        <p14:creationId xmlns:p14="http://schemas.microsoft.com/office/powerpoint/2010/main" val="344794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621684"/>
            <a:ext cx="10744200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erscheinen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4 x 4 </a:t>
            </a:r>
            <a:r>
              <a:rPr lang="en-US" sz="2000" b="1" i="1" dirty="0" err="1">
                <a:solidFill>
                  <a:srgbClr val="FFC000"/>
                </a:solidFill>
              </a:rPr>
              <a:t>großen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Auswahlfeld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52414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621684"/>
            <a:ext cx="10744200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wird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4 x 4 </a:t>
            </a:r>
            <a:r>
              <a:rPr lang="en-US" sz="2000" b="1" i="1" dirty="0" err="1">
                <a:solidFill>
                  <a:srgbClr val="FFC000"/>
                </a:solidFill>
              </a:rPr>
              <a:t>großen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Auswahlfeld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87258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621684"/>
            <a:ext cx="10744200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4 x 4 </a:t>
            </a:r>
            <a:r>
              <a:rPr lang="en-US" sz="2000" b="1" i="1" dirty="0" err="1">
                <a:solidFill>
                  <a:srgbClr val="FFC000"/>
                </a:solidFill>
              </a:rPr>
              <a:t>großen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Auswahlfeld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346320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560129"/>
            <a:ext cx="10744200" cy="3600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erscheinen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4 x 4 </a:t>
            </a:r>
            <a:r>
              <a:rPr lang="en-US" sz="2000" b="1" i="1" dirty="0" err="1">
                <a:solidFill>
                  <a:srgbClr val="FFC000"/>
                </a:solidFill>
              </a:rPr>
              <a:t>großen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Auswahlfeld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395754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560129"/>
            <a:ext cx="10744200" cy="3600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wird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4 x 4 </a:t>
            </a:r>
            <a:r>
              <a:rPr lang="en-US" sz="2000" b="1" i="1" dirty="0" err="1">
                <a:solidFill>
                  <a:srgbClr val="FFC000"/>
                </a:solidFill>
              </a:rPr>
              <a:t>großen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Auswahlfeld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141840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560129"/>
            <a:ext cx="10744200" cy="3600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4 x 4 </a:t>
            </a:r>
            <a:r>
              <a:rPr lang="en-US" sz="2000" b="1" i="1" dirty="0" err="1">
                <a:solidFill>
                  <a:srgbClr val="FFC000"/>
                </a:solidFill>
              </a:rPr>
              <a:t>großen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Auswahlfeld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140253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353638"/>
            <a:ext cx="10744200" cy="43396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Machen Sie eine nun eine kurze Pause! Drücken Sie die </a:t>
            </a: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Leertaste</a:t>
            </a:r>
            <a:r>
              <a:rPr kumimoji="0" lang="de-DE" sz="2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fortzufahren wenn Sie sich etwas erholt haben!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Zur Erinnerung: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4 x 4 </a:t>
            </a:r>
            <a:r>
              <a:rPr lang="en-US" sz="2000" b="1" i="1" dirty="0" err="1">
                <a:solidFill>
                  <a:srgbClr val="FFC000"/>
                </a:solidFill>
              </a:rPr>
              <a:t>großen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Auswahlfeld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63242" y="575390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97248" y="5777689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114736" y="5010400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703808" y="4793288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4887545" y="179672"/>
            <a:ext cx="2416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Pause ! </a:t>
            </a:r>
          </a:p>
        </p:txBody>
      </p:sp>
    </p:spTree>
    <p:extLst>
      <p:ext uri="{BB962C8B-B14F-4D97-AF65-F5344CB8AC3E}">
        <p14:creationId xmlns:p14="http://schemas.microsoft.com/office/powerpoint/2010/main" val="176680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37C0005-A54A-4833-935F-7CFE5A3DE70D}"/>
              </a:ext>
            </a:extLst>
          </p:cNvPr>
          <p:cNvSpPr txBox="1"/>
          <p:nvPr/>
        </p:nvSpPr>
        <p:spPr>
          <a:xfrm>
            <a:off x="723900" y="1493668"/>
            <a:ext cx="107442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Geschafft! Das Experiment ist zu Ende! Bitte Drücken Sie eine beliebige Taste und geben Sie auf dem Bildschirm ihre biografischen Daten ein. Anschließend wende Sie sich bitte an die Versuchsleitung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Vielen Dank für Ihre Teilnahme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b="1" i="1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D2F3CB-D171-4BEB-9ADC-EF8AC38B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58" y="3437039"/>
            <a:ext cx="4212069" cy="2862321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F8586B-3E15-4D0F-9F8C-0FB925CC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3" y="4209064"/>
            <a:ext cx="2981826" cy="15644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9D70AAB-705C-4556-9F0C-9F8DD04BA1E8}"/>
              </a:ext>
            </a:extLst>
          </p:cNvPr>
          <p:cNvSpPr txBox="1"/>
          <p:nvPr/>
        </p:nvSpPr>
        <p:spPr>
          <a:xfrm>
            <a:off x="1796842" y="362999"/>
            <a:ext cx="859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dirty="0">
                <a:solidFill>
                  <a:schemeClr val="bg1"/>
                </a:solidFill>
              </a:rPr>
              <a:t>Räumliche </a:t>
            </a:r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Memory Span Aufgabe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67A872-52B2-41C4-B204-75448B122B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4" y="3966816"/>
            <a:ext cx="2048917" cy="20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A9FAD3-DCA6-0D95-F197-1AD19ACDAFD1}"/>
              </a:ext>
            </a:extLst>
          </p:cNvPr>
          <p:cNvSpPr txBox="1"/>
          <p:nvPr/>
        </p:nvSpPr>
        <p:spPr>
          <a:xfrm>
            <a:off x="723900" y="1544049"/>
            <a:ext cx="10744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Farben merken, die in einer bestimmten räumlichen Ausrichtung (</a:t>
            </a:r>
            <a:r>
              <a:rPr lang="de-DE" b="1" i="1" dirty="0">
                <a:solidFill>
                  <a:srgbClr val="FFC000"/>
                </a:solidFill>
              </a:rPr>
              <a:t>horizontal oder vertikal</a:t>
            </a:r>
            <a:r>
              <a:rPr lang="de-DE" dirty="0">
                <a:solidFill>
                  <a:schemeClr val="bg1"/>
                </a:solidFill>
              </a:rPr>
              <a:t>) in einem kreuzförmigen Farbfeld präsentiert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 oder nach </a:t>
            </a:r>
            <a:r>
              <a:rPr lang="de-DE" dirty="0">
                <a:solidFill>
                  <a:schemeClr val="bg1"/>
                </a:solidFill>
              </a:rPr>
              <a:t>jedem gezeigten Farbfeld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chemeClr val="bg1"/>
                </a:solidFill>
              </a:rPr>
              <a:t>, auf welcher räumlichen Dimension (</a:t>
            </a:r>
            <a:r>
              <a:rPr lang="de-DE" b="1" i="1" dirty="0">
                <a:solidFill>
                  <a:srgbClr val="FFC000"/>
                </a:solidFill>
              </a:rPr>
              <a:t>horizontal vs. vertikal</a:t>
            </a:r>
            <a:r>
              <a:rPr lang="de-DE" dirty="0">
                <a:solidFill>
                  <a:schemeClr val="bg1"/>
                </a:solidFill>
              </a:rPr>
              <a:t>) die Farbe präsentiert wird, die Sie sich merken müssen. Farben auf der anderen Dimension </a:t>
            </a:r>
            <a:r>
              <a:rPr lang="de-DE" b="1" i="1" dirty="0">
                <a:solidFill>
                  <a:srgbClr val="FFC000"/>
                </a:solidFill>
              </a:rPr>
              <a:t>müssen Sie ignorieren.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eine Reihe von Farben gezeigt wurden, erscheint ein 4 x 4 Farben großes Auswahlfeld,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 merkenden Farben in der korrekten Reihenfolge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mit einem Mausklick auswählen müssen, hierbei werden auch Farben gezeigt, die zuvor nicht gezeigt wurden.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</a:t>
            </a:r>
            <a:r>
              <a:rPr lang="de-DE" b="1" i="1" dirty="0">
                <a:solidFill>
                  <a:srgbClr val="FFC000"/>
                </a:solidFill>
              </a:rPr>
              <a:t>direkt</a:t>
            </a:r>
            <a:r>
              <a:rPr lang="de-DE" dirty="0">
                <a:solidFill>
                  <a:schemeClr val="bg1"/>
                </a:solidFill>
              </a:rPr>
              <a:t>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667493-DF55-DD5F-5D71-4EF998EE8DDE}"/>
              </a:ext>
            </a:extLst>
          </p:cNvPr>
          <p:cNvSpPr txBox="1"/>
          <p:nvPr/>
        </p:nvSpPr>
        <p:spPr>
          <a:xfrm>
            <a:off x="1796846" y="179672"/>
            <a:ext cx="859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Räumliche </a:t>
            </a:r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Memory Span Aufgabe</a:t>
            </a:r>
          </a:p>
        </p:txBody>
      </p:sp>
      <p:sp>
        <p:nvSpPr>
          <p:cNvPr id="4" name="Pfeil nach rechts 6">
            <a:extLst>
              <a:ext uri="{FF2B5EF4-FFF2-40B4-BE49-F238E27FC236}">
                <a16:creationId xmlns:a16="http://schemas.microsoft.com/office/drawing/2014/main" id="{471DA29B-98C6-F92D-B834-100A0C8B6FA0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5" name="Pfeil nach links 4">
            <a:extLst>
              <a:ext uri="{FF2B5EF4-FFF2-40B4-BE49-F238E27FC236}">
                <a16:creationId xmlns:a16="http://schemas.microsoft.com/office/drawing/2014/main" id="{75635682-E9E9-9FB1-A11D-E30719D7E7DB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74776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vor dem Farbfeld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6417209" y="2249455"/>
            <a:ext cx="5414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Hier sehen Sie den Ablauf </a:t>
            </a:r>
            <a:r>
              <a:rPr lang="de-DE" sz="1600" b="1" i="1" dirty="0">
                <a:solidFill>
                  <a:srgbClr val="FFC000"/>
                </a:solidFill>
              </a:rPr>
              <a:t>einer Position</a:t>
            </a:r>
            <a:r>
              <a:rPr lang="de-DE" sz="1600" dirty="0">
                <a:solidFill>
                  <a:schemeClr val="bg1"/>
                </a:solidFill>
              </a:rPr>
              <a:t> eines Versuches, bei dem der Hinweis, welche Dimension relevant ist, </a:t>
            </a:r>
            <a:r>
              <a:rPr lang="de-DE" sz="1600" b="1" i="1" dirty="0">
                <a:solidFill>
                  <a:srgbClr val="FFC000"/>
                </a:solidFill>
              </a:rPr>
              <a:t>vor</a:t>
            </a:r>
            <a:r>
              <a:rPr lang="de-DE" sz="1600" dirty="0">
                <a:solidFill>
                  <a:schemeClr val="bg1"/>
                </a:solidFill>
              </a:rPr>
              <a:t> dem Farbfeld erscheint ! Später werden es </a:t>
            </a:r>
            <a:r>
              <a:rPr lang="de-DE" sz="1600" b="1" i="1" dirty="0">
                <a:solidFill>
                  <a:srgbClr val="FFC000"/>
                </a:solidFill>
              </a:rPr>
              <a:t>mehrere</a:t>
            </a:r>
            <a:r>
              <a:rPr lang="de-DE" sz="1600" dirty="0">
                <a:solidFill>
                  <a:schemeClr val="bg1"/>
                </a:solidFill>
              </a:rPr>
              <a:t> Positionen sein!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Dabei zeigt jeweils </a:t>
            </a:r>
            <a:r>
              <a:rPr lang="de-DE" sz="1600" b="1" i="1" dirty="0">
                <a:solidFill>
                  <a:srgbClr val="FFC000"/>
                </a:solidFill>
              </a:rPr>
              <a:t>die lange Seite des Hinweises </a:t>
            </a:r>
            <a:r>
              <a:rPr lang="de-DE" sz="1600" dirty="0">
                <a:solidFill>
                  <a:schemeClr val="bg1"/>
                </a:solidFill>
              </a:rPr>
              <a:t>an, </a:t>
            </a:r>
            <a:r>
              <a:rPr lang="de-DE" sz="1600" b="1" i="1" dirty="0">
                <a:solidFill>
                  <a:srgbClr val="FFC000"/>
                </a:solidFill>
              </a:rPr>
              <a:t>welche Dimension relevant </a:t>
            </a:r>
            <a:r>
              <a:rPr lang="de-DE" sz="1600" dirty="0">
                <a:solidFill>
                  <a:schemeClr val="bg1"/>
                </a:solidFill>
              </a:rPr>
              <a:t>ist. Ist die </a:t>
            </a:r>
            <a:r>
              <a:rPr lang="de-DE" sz="1600" b="1" i="1" dirty="0">
                <a:solidFill>
                  <a:srgbClr val="FFC000"/>
                </a:solidFill>
              </a:rPr>
              <a:t>horizontale Linie des Kreuzes länger als die vertikale</a:t>
            </a:r>
            <a:r>
              <a:rPr lang="de-DE" sz="1600" dirty="0">
                <a:solidFill>
                  <a:schemeClr val="bg1"/>
                </a:solidFill>
              </a:rPr>
              <a:t>, dann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horizontale Achse </a:t>
            </a:r>
            <a:r>
              <a:rPr lang="de-DE" sz="1600" dirty="0">
                <a:solidFill>
                  <a:schemeClr val="bg1"/>
                </a:solidFill>
              </a:rPr>
              <a:t>liegt. Ist die </a:t>
            </a:r>
            <a:r>
              <a:rPr lang="de-DE" sz="1600" b="1" i="1" dirty="0">
                <a:solidFill>
                  <a:srgbClr val="FFC000"/>
                </a:solidFill>
              </a:rPr>
              <a:t>vertikale Achse des Hinweises länger als die horizontale</a:t>
            </a:r>
            <a:r>
              <a:rPr lang="de-DE" sz="1600" dirty="0">
                <a:solidFill>
                  <a:schemeClr val="bg1"/>
                </a:solidFill>
              </a:rPr>
              <a:t>,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vertikalen Achse </a:t>
            </a:r>
            <a:r>
              <a:rPr lang="de-DE" sz="1600" dirty="0">
                <a:solidFill>
                  <a:schemeClr val="bg1"/>
                </a:solidFill>
              </a:rPr>
              <a:t>liegt. 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E00CC3D-358A-F295-05A8-F7480D19E6DF}"/>
              </a:ext>
            </a:extLst>
          </p:cNvPr>
          <p:cNvGrpSpPr/>
          <p:nvPr/>
        </p:nvGrpSpPr>
        <p:grpSpPr>
          <a:xfrm>
            <a:off x="493364" y="1987514"/>
            <a:ext cx="7173896" cy="3078425"/>
            <a:chOff x="151458" y="2249455"/>
            <a:chExt cx="7173896" cy="3078425"/>
          </a:xfrm>
        </p:grpSpPr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2EAA6DC-D871-4EE9-42B6-CD7B03FB4150}"/>
                </a:ext>
              </a:extLst>
            </p:cNvPr>
            <p:cNvSpPr txBox="1"/>
            <p:nvPr/>
          </p:nvSpPr>
          <p:spPr>
            <a:xfrm>
              <a:off x="2665920" y="3184832"/>
              <a:ext cx="3173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Hinweis welche Dimension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relevant ist</a:t>
              </a: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A060837C-3E2E-B45B-51AB-E154D22C4E79}"/>
                </a:ext>
              </a:extLst>
            </p:cNvPr>
            <p:cNvSpPr txBox="1"/>
            <p:nvPr/>
          </p:nvSpPr>
          <p:spPr>
            <a:xfrm>
              <a:off x="3442720" y="4372777"/>
              <a:ext cx="38826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Farbfeld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649F5AD-F8B4-A5F5-DB59-D64775AD83E5}"/>
                </a:ext>
              </a:extLst>
            </p:cNvPr>
            <p:cNvGrpSpPr/>
            <p:nvPr/>
          </p:nvGrpSpPr>
          <p:grpSpPr>
            <a:xfrm>
              <a:off x="151458" y="2249455"/>
              <a:ext cx="2831533" cy="3078425"/>
              <a:chOff x="151458" y="2249455"/>
              <a:chExt cx="2831533" cy="3078425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E27797DF-7579-2165-4884-9B194766D979}"/>
                  </a:ext>
                </a:extLst>
              </p:cNvPr>
              <p:cNvGrpSpPr/>
              <p:nvPr/>
            </p:nvGrpSpPr>
            <p:grpSpPr>
              <a:xfrm>
                <a:off x="1988694" y="4109851"/>
                <a:ext cx="994297" cy="970055"/>
                <a:chOff x="5430778" y="2611381"/>
                <a:chExt cx="1330444" cy="1348242"/>
              </a:xfrm>
            </p:grpSpPr>
            <p:sp>
              <p:nvSpPr>
                <p:cNvPr id="2" name="Ellipse 1">
                  <a:extLst>
                    <a:ext uri="{FF2B5EF4-FFF2-40B4-BE49-F238E27FC236}">
                      <a16:creationId xmlns:a16="http://schemas.microsoft.com/office/drawing/2014/main" id="{B421E774-0347-051A-C523-D96E67A55C67}"/>
                    </a:ext>
                  </a:extLst>
                </p:cNvPr>
                <p:cNvSpPr/>
                <p:nvPr/>
              </p:nvSpPr>
              <p:spPr>
                <a:xfrm>
                  <a:off x="6420825" y="3121976"/>
                  <a:ext cx="340397" cy="313699"/>
                </a:xfrm>
                <a:prstGeom prst="ellipse">
                  <a:avLst/>
                </a:prstGeom>
                <a:solidFill>
                  <a:srgbClr val="3B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" name="Ellipse 2">
                  <a:extLst>
                    <a:ext uri="{FF2B5EF4-FFF2-40B4-BE49-F238E27FC236}">
                      <a16:creationId xmlns:a16="http://schemas.microsoft.com/office/drawing/2014/main" id="{7FEEF98F-B585-A9BB-BF2C-9C809CFFDE04}"/>
                    </a:ext>
                  </a:extLst>
                </p:cNvPr>
                <p:cNvSpPr/>
                <p:nvPr/>
              </p:nvSpPr>
              <p:spPr>
                <a:xfrm>
                  <a:off x="5925800" y="3645924"/>
                  <a:ext cx="340397" cy="31369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11E70147-EC9C-E5E9-5362-024B45145506}"/>
                    </a:ext>
                  </a:extLst>
                </p:cNvPr>
                <p:cNvSpPr/>
                <p:nvPr/>
              </p:nvSpPr>
              <p:spPr>
                <a:xfrm>
                  <a:off x="5925801" y="2611381"/>
                  <a:ext cx="340397" cy="313699"/>
                </a:xfrm>
                <a:prstGeom prst="ellipse">
                  <a:avLst/>
                </a:prstGeom>
                <a:solidFill>
                  <a:srgbClr val="00C5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B1315268-0A48-D3E7-9658-739572C3ECFA}"/>
                    </a:ext>
                  </a:extLst>
                </p:cNvPr>
                <p:cNvSpPr/>
                <p:nvPr/>
              </p:nvSpPr>
              <p:spPr>
                <a:xfrm>
                  <a:off x="6005895" y="3212083"/>
                  <a:ext cx="180210" cy="14683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08C8D304-25E3-329A-4704-9539BF56C69B}"/>
                    </a:ext>
                  </a:extLst>
                </p:cNvPr>
                <p:cNvSpPr/>
                <p:nvPr/>
              </p:nvSpPr>
              <p:spPr>
                <a:xfrm>
                  <a:off x="5430778" y="3121978"/>
                  <a:ext cx="340397" cy="31369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A8DE7307-380A-E8A5-EE17-6BFDBD95459F}"/>
                  </a:ext>
                </a:extLst>
              </p:cNvPr>
              <p:cNvGrpSpPr/>
              <p:nvPr/>
            </p:nvGrpSpPr>
            <p:grpSpPr>
              <a:xfrm>
                <a:off x="1258382" y="3247789"/>
                <a:ext cx="1020772" cy="504960"/>
                <a:chOff x="904018" y="3872849"/>
                <a:chExt cx="637782" cy="223596"/>
              </a:xfrm>
            </p:grpSpPr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E3FFEACA-FEBC-3E89-0B70-56DC2B024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018" y="3984647"/>
                  <a:ext cx="637782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AD64F62A-108D-D47A-3AD7-88E5D5AA9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2909" y="3872849"/>
                  <a:ext cx="4455" cy="22359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A04BA9BB-FB0D-E3FA-8851-D6ED789642B4}"/>
                  </a:ext>
                </a:extLst>
              </p:cNvPr>
              <p:cNvSpPr txBox="1"/>
              <p:nvPr/>
            </p:nvSpPr>
            <p:spPr>
              <a:xfrm>
                <a:off x="588555" y="2249455"/>
                <a:ext cx="559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8EADA3C7-C7EC-7B69-B175-75256ECE6B38}"/>
                  </a:ext>
                </a:extLst>
              </p:cNvPr>
              <p:cNvSpPr txBox="1"/>
              <p:nvPr/>
            </p:nvSpPr>
            <p:spPr>
              <a:xfrm>
                <a:off x="1232031" y="2379721"/>
                <a:ext cx="1575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Fixationskreuz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328EAE2D-3C6D-3D5D-9104-347E7D727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458" y="2603418"/>
                <a:ext cx="1599516" cy="272446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70E50AE-9D84-B5D3-943C-73FD208681AB}"/>
                  </a:ext>
                </a:extLst>
              </p:cNvPr>
              <p:cNvSpPr txBox="1"/>
              <p:nvPr/>
            </p:nvSpPr>
            <p:spPr>
              <a:xfrm rot="3482359">
                <a:off x="131680" y="3838321"/>
                <a:ext cx="10549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Zeit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338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nach dem Farbfeld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6410763" y="2253320"/>
            <a:ext cx="5414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Hier sehen Sie den Ablauf </a:t>
            </a:r>
            <a:r>
              <a:rPr lang="de-DE" sz="1600" b="1" i="1" dirty="0">
                <a:solidFill>
                  <a:srgbClr val="FFC000"/>
                </a:solidFill>
              </a:rPr>
              <a:t>einer Position</a:t>
            </a:r>
            <a:r>
              <a:rPr lang="de-DE" sz="1600" dirty="0">
                <a:solidFill>
                  <a:schemeClr val="bg1"/>
                </a:solidFill>
              </a:rPr>
              <a:t> eines Versuches, bei dem der Hinweis, welche Dimension relevant ist, </a:t>
            </a:r>
            <a:r>
              <a:rPr lang="de-DE" sz="1600" b="1" i="1" dirty="0">
                <a:solidFill>
                  <a:srgbClr val="FFC000"/>
                </a:solidFill>
              </a:rPr>
              <a:t>nach</a:t>
            </a:r>
            <a:r>
              <a:rPr lang="de-DE" sz="1600" dirty="0">
                <a:solidFill>
                  <a:schemeClr val="bg1"/>
                </a:solidFill>
              </a:rPr>
              <a:t> dem Farbfeld erscheint ! Später werden es </a:t>
            </a:r>
            <a:r>
              <a:rPr lang="de-DE" sz="1600" b="1" i="1" dirty="0">
                <a:solidFill>
                  <a:srgbClr val="FFC000"/>
                </a:solidFill>
              </a:rPr>
              <a:t>mehrere</a:t>
            </a:r>
            <a:r>
              <a:rPr lang="de-DE" sz="1600" dirty="0">
                <a:solidFill>
                  <a:schemeClr val="bg1"/>
                </a:solidFill>
              </a:rPr>
              <a:t> Positionen sein!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Dabei zeigt jeweils </a:t>
            </a:r>
            <a:r>
              <a:rPr lang="de-DE" sz="1600" b="1" i="1" dirty="0">
                <a:solidFill>
                  <a:srgbClr val="FFC000"/>
                </a:solidFill>
              </a:rPr>
              <a:t>die lange Seite des Hinweises </a:t>
            </a:r>
            <a:r>
              <a:rPr lang="de-DE" sz="1600" dirty="0">
                <a:solidFill>
                  <a:schemeClr val="bg1"/>
                </a:solidFill>
              </a:rPr>
              <a:t>an, </a:t>
            </a:r>
            <a:r>
              <a:rPr lang="de-DE" sz="1600" b="1" i="1" dirty="0">
                <a:solidFill>
                  <a:srgbClr val="FFC000"/>
                </a:solidFill>
              </a:rPr>
              <a:t>welche Dimension relevant </a:t>
            </a:r>
            <a:r>
              <a:rPr lang="de-DE" sz="1600" dirty="0">
                <a:solidFill>
                  <a:schemeClr val="bg1"/>
                </a:solidFill>
              </a:rPr>
              <a:t>ist. Ist die </a:t>
            </a:r>
            <a:r>
              <a:rPr lang="de-DE" sz="1600" b="1" i="1" dirty="0">
                <a:solidFill>
                  <a:srgbClr val="FFC000"/>
                </a:solidFill>
              </a:rPr>
              <a:t>horizontale Linie des Kreuzes länger als die vertikale</a:t>
            </a:r>
            <a:r>
              <a:rPr lang="de-DE" sz="1600" dirty="0">
                <a:solidFill>
                  <a:schemeClr val="bg1"/>
                </a:solidFill>
              </a:rPr>
              <a:t>, dann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horizontale Achse </a:t>
            </a:r>
            <a:r>
              <a:rPr lang="de-DE" sz="1600" dirty="0">
                <a:solidFill>
                  <a:schemeClr val="bg1"/>
                </a:solidFill>
              </a:rPr>
              <a:t>liegt. Ist die </a:t>
            </a:r>
            <a:r>
              <a:rPr lang="de-DE" sz="1600" b="1" i="1" dirty="0">
                <a:solidFill>
                  <a:srgbClr val="FFC000"/>
                </a:solidFill>
              </a:rPr>
              <a:t>vertikale Achse des Hinweises länger als die horizontale</a:t>
            </a:r>
            <a:r>
              <a:rPr lang="de-DE" sz="1600" dirty="0">
                <a:solidFill>
                  <a:schemeClr val="bg1"/>
                </a:solidFill>
              </a:rPr>
              <a:t>,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vertikalen Achse </a:t>
            </a:r>
            <a:r>
              <a:rPr lang="de-DE" sz="1600" dirty="0">
                <a:solidFill>
                  <a:schemeClr val="bg1"/>
                </a:solidFill>
              </a:rPr>
              <a:t>liegt. 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8B7E63C-8784-209A-F275-0B3F7D9D0BDA}"/>
              </a:ext>
            </a:extLst>
          </p:cNvPr>
          <p:cNvGrpSpPr/>
          <p:nvPr/>
        </p:nvGrpSpPr>
        <p:grpSpPr>
          <a:xfrm>
            <a:off x="493363" y="1987514"/>
            <a:ext cx="6251354" cy="3078425"/>
            <a:chOff x="151458" y="2249455"/>
            <a:chExt cx="6251354" cy="3078425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27797DF-7579-2165-4884-9B194766D979}"/>
                </a:ext>
              </a:extLst>
            </p:cNvPr>
            <p:cNvGrpSpPr/>
            <p:nvPr/>
          </p:nvGrpSpPr>
          <p:grpSpPr>
            <a:xfrm>
              <a:off x="1331030" y="3185248"/>
              <a:ext cx="994297" cy="970055"/>
              <a:chOff x="5430778" y="2611381"/>
              <a:chExt cx="1330444" cy="1348242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B421E774-0347-051A-C523-D96E67A55C67}"/>
                  </a:ext>
                </a:extLst>
              </p:cNvPr>
              <p:cNvSpPr/>
              <p:nvPr/>
            </p:nvSpPr>
            <p:spPr>
              <a:xfrm>
                <a:off x="6420825" y="3121976"/>
                <a:ext cx="340397" cy="313699"/>
              </a:xfrm>
              <a:prstGeom prst="ellipse">
                <a:avLst/>
              </a:prstGeom>
              <a:solidFill>
                <a:srgbClr val="3B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7FEEF98F-B585-A9BB-BF2C-9C809CFFDE04}"/>
                  </a:ext>
                </a:extLst>
              </p:cNvPr>
              <p:cNvSpPr/>
              <p:nvPr/>
            </p:nvSpPr>
            <p:spPr>
              <a:xfrm>
                <a:off x="5925800" y="3645924"/>
                <a:ext cx="340397" cy="3136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11E70147-EC9C-E5E9-5362-024B45145506}"/>
                  </a:ext>
                </a:extLst>
              </p:cNvPr>
              <p:cNvSpPr/>
              <p:nvPr/>
            </p:nvSpPr>
            <p:spPr>
              <a:xfrm>
                <a:off x="5925801" y="2611381"/>
                <a:ext cx="340397" cy="313699"/>
              </a:xfrm>
              <a:prstGeom prst="ellipse">
                <a:avLst/>
              </a:prstGeom>
              <a:solidFill>
                <a:srgbClr val="00C5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B1315268-0A48-D3E7-9658-739572C3ECFA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08C8D304-25E3-329A-4704-9539BF56C69B}"/>
                  </a:ext>
                </a:extLst>
              </p:cNvPr>
              <p:cNvSpPr/>
              <p:nvPr/>
            </p:nvSpPr>
            <p:spPr>
              <a:xfrm>
                <a:off x="5430778" y="3121978"/>
                <a:ext cx="340397" cy="3136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E9984ECC-3242-5E7D-F620-0D458970CA24}"/>
                </a:ext>
              </a:extLst>
            </p:cNvPr>
            <p:cNvCxnSpPr>
              <a:cxnSpLocks/>
            </p:cNvCxnSpPr>
            <p:nvPr/>
          </p:nvCxnSpPr>
          <p:spPr>
            <a:xfrm>
              <a:off x="151458" y="2603418"/>
              <a:ext cx="1599516" cy="272446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700A03A8-F0FD-21D2-7B89-840AF5C26852}"/>
                </a:ext>
              </a:extLst>
            </p:cNvPr>
            <p:cNvSpPr txBox="1"/>
            <p:nvPr/>
          </p:nvSpPr>
          <p:spPr>
            <a:xfrm rot="3482359">
              <a:off x="131680" y="3838321"/>
              <a:ext cx="1054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Zeit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2EAA6DC-D871-4EE9-42B6-CD7B03FB4150}"/>
                </a:ext>
              </a:extLst>
            </p:cNvPr>
            <p:cNvSpPr txBox="1"/>
            <p:nvPr/>
          </p:nvSpPr>
          <p:spPr>
            <a:xfrm>
              <a:off x="3229146" y="4574323"/>
              <a:ext cx="3173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Hinweis welche Dimension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relevant ist</a:t>
              </a: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A060837C-3E2E-B45B-51AB-E154D22C4E79}"/>
                </a:ext>
              </a:extLst>
            </p:cNvPr>
            <p:cNvSpPr txBox="1"/>
            <p:nvPr/>
          </p:nvSpPr>
          <p:spPr>
            <a:xfrm>
              <a:off x="2708945" y="3453980"/>
              <a:ext cx="965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Farbfeld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BFE03A-2300-D5A1-E0CD-FDEECBC536E2}"/>
                </a:ext>
              </a:extLst>
            </p:cNvPr>
            <p:cNvSpPr txBox="1"/>
            <p:nvPr/>
          </p:nvSpPr>
          <p:spPr>
            <a:xfrm>
              <a:off x="588555" y="2249455"/>
              <a:ext cx="559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784AD7C-497F-AB9C-4793-4B7D538AB387}"/>
                </a:ext>
              </a:extLst>
            </p:cNvPr>
            <p:cNvSpPr txBox="1"/>
            <p:nvPr/>
          </p:nvSpPr>
          <p:spPr>
            <a:xfrm>
              <a:off x="1232031" y="2379721"/>
              <a:ext cx="1575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Fixationskreuz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F21F973-0DA8-E8DE-33B2-75796780C3C0}"/>
                </a:ext>
              </a:extLst>
            </p:cNvPr>
            <p:cNvGrpSpPr/>
            <p:nvPr/>
          </p:nvGrpSpPr>
          <p:grpSpPr>
            <a:xfrm>
              <a:off x="1895518" y="4614230"/>
              <a:ext cx="1020772" cy="504960"/>
              <a:chOff x="904018" y="3872849"/>
              <a:chExt cx="637782" cy="22359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267BE573-6B50-4FC1-9428-18C98F493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018" y="3984647"/>
                <a:ext cx="63778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8871FB03-803D-B73F-A547-ADE7E91FA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2909" y="3872849"/>
                <a:ext cx="4455" cy="22359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131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Hinweise richtig lesen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7DF3607-6B1E-1F01-0526-D1F03BE99D1B}"/>
              </a:ext>
            </a:extLst>
          </p:cNvPr>
          <p:cNvGrpSpPr/>
          <p:nvPr/>
        </p:nvGrpSpPr>
        <p:grpSpPr>
          <a:xfrm>
            <a:off x="1949872" y="2706559"/>
            <a:ext cx="1470132" cy="449461"/>
            <a:chOff x="2078826" y="3697026"/>
            <a:chExt cx="355655" cy="18759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5A759135-4A89-6F29-6038-513E0423472B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3D2E49F7-2CC8-B0F5-2259-0AF2BBF55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02F1C0E-C53F-4546-55D5-205D8CB640BD}"/>
              </a:ext>
            </a:extLst>
          </p:cNvPr>
          <p:cNvGrpSpPr/>
          <p:nvPr/>
        </p:nvGrpSpPr>
        <p:grpSpPr>
          <a:xfrm>
            <a:off x="8962996" y="2411954"/>
            <a:ext cx="355972" cy="1038669"/>
            <a:chOff x="5231782" y="3651023"/>
            <a:chExt cx="186994" cy="349755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7AF4E20-49A9-CF42-E406-7665797F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2163334-FB5A-7C19-C517-E8F6EB95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11298"/>
              <a:ext cx="186994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F043AA2-ECC7-FDED-E40B-DADDA74BEA67}"/>
              </a:ext>
            </a:extLst>
          </p:cNvPr>
          <p:cNvSpPr txBox="1"/>
          <p:nvPr/>
        </p:nvSpPr>
        <p:spPr>
          <a:xfrm>
            <a:off x="1615521" y="156180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Horizontaler Hinweis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55D121A-CF0B-FEA4-2382-DF3B8CD513BD}"/>
              </a:ext>
            </a:extLst>
          </p:cNvPr>
          <p:cNvSpPr txBox="1"/>
          <p:nvPr/>
        </p:nvSpPr>
        <p:spPr>
          <a:xfrm>
            <a:off x="7995718" y="1561900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Vertikaler Hinweis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81411B-49A7-445B-597A-D8C541DE129E}"/>
              </a:ext>
            </a:extLst>
          </p:cNvPr>
          <p:cNvSpPr txBox="1"/>
          <p:nvPr/>
        </p:nvSpPr>
        <p:spPr>
          <a:xfrm>
            <a:off x="1410549" y="5731938"/>
            <a:ext cx="256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Horizontale Dimension relevant, Sie müssen sich </a:t>
            </a:r>
            <a:r>
              <a:rPr lang="de-DE" b="1" i="1" dirty="0">
                <a:solidFill>
                  <a:srgbClr val="FC7600"/>
                </a:solidFill>
              </a:rPr>
              <a:t>Orange</a:t>
            </a:r>
            <a:r>
              <a:rPr lang="de-DE" dirty="0">
                <a:solidFill>
                  <a:schemeClr val="bg1"/>
                </a:solidFill>
              </a:rPr>
              <a:t> merken!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3A159C-3696-E4B6-5B2A-AF587B3F3AFE}"/>
              </a:ext>
            </a:extLst>
          </p:cNvPr>
          <p:cNvSpPr txBox="1"/>
          <p:nvPr/>
        </p:nvSpPr>
        <p:spPr>
          <a:xfrm>
            <a:off x="7780476" y="5651015"/>
            <a:ext cx="256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Vertikale Dimension relevant, Sie müssen sich </a:t>
            </a:r>
            <a:r>
              <a:rPr lang="de-DE" b="1" i="1" dirty="0">
                <a:solidFill>
                  <a:srgbClr val="49CD94"/>
                </a:solidFill>
              </a:rPr>
              <a:t>Türkis</a:t>
            </a:r>
            <a:r>
              <a:rPr lang="de-DE" dirty="0">
                <a:solidFill>
                  <a:schemeClr val="bg1"/>
                </a:solidFill>
              </a:rPr>
              <a:t> merken!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83537DEE-ED5A-4F3C-AC28-646EF77FA44E}"/>
              </a:ext>
            </a:extLst>
          </p:cNvPr>
          <p:cNvSpPr/>
          <p:nvPr/>
        </p:nvSpPr>
        <p:spPr>
          <a:xfrm rot="10800000">
            <a:off x="3502014" y="4493515"/>
            <a:ext cx="452673" cy="23826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04F1985-8EDD-95AA-F173-E68C6B26DC25}"/>
              </a:ext>
            </a:extLst>
          </p:cNvPr>
          <p:cNvSpPr txBox="1"/>
          <p:nvPr/>
        </p:nvSpPr>
        <p:spPr>
          <a:xfrm>
            <a:off x="4076338" y="4407512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C7600"/>
                </a:solidFill>
              </a:rPr>
              <a:t>relevant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93BDB568-8910-15F9-F534-54744AA79C94}"/>
              </a:ext>
            </a:extLst>
          </p:cNvPr>
          <p:cNvSpPr/>
          <p:nvPr/>
        </p:nvSpPr>
        <p:spPr>
          <a:xfrm rot="10800000">
            <a:off x="9673892" y="4899297"/>
            <a:ext cx="452673" cy="23826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D2B81D6-39C6-20BE-A036-E333983D0C50}"/>
              </a:ext>
            </a:extLst>
          </p:cNvPr>
          <p:cNvSpPr txBox="1"/>
          <p:nvPr/>
        </p:nvSpPr>
        <p:spPr>
          <a:xfrm>
            <a:off x="10248216" y="4813294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49CD94"/>
                </a:solidFill>
              </a:rPr>
              <a:t>relevant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3EC1C5B-49B3-7E40-BCE8-1790E14BEF5A}"/>
              </a:ext>
            </a:extLst>
          </p:cNvPr>
          <p:cNvGrpSpPr/>
          <p:nvPr/>
        </p:nvGrpSpPr>
        <p:grpSpPr>
          <a:xfrm>
            <a:off x="2144938" y="4105274"/>
            <a:ext cx="1080000" cy="1080000"/>
            <a:chOff x="5430778" y="2611381"/>
            <a:chExt cx="1330444" cy="134824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F67F717-F74E-A8EA-EFD0-7FE6C64364FF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2BA255C7-4809-D37D-00C3-64FE44013D3C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71C4124-26D2-EF9C-1ACD-C7BE647C6C62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0567D52F-4BB7-1EE2-E20E-B92E4967E7F9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425A69B-28DA-8572-54E5-3D5759C3AAD2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5218D3F-505E-BA7D-A9D9-24A7ED79E820}"/>
              </a:ext>
            </a:extLst>
          </p:cNvPr>
          <p:cNvGrpSpPr/>
          <p:nvPr/>
        </p:nvGrpSpPr>
        <p:grpSpPr>
          <a:xfrm>
            <a:off x="8600981" y="4046462"/>
            <a:ext cx="1080000" cy="1080000"/>
            <a:chOff x="5430778" y="2611381"/>
            <a:chExt cx="1330444" cy="134824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F20836E7-9D07-7FB7-B5E5-09346D485DFA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792794A-A316-0715-BF20-A85C4DDEA1F1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FC1711-49DC-A9E8-1113-88B70AFBDD8B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920E3CA9-624B-2BE0-C5C7-C709901AFA08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CF7E815D-5927-6755-4E9C-9ED48472B276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2265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vor dem Farbfeld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99054C-24B3-9FAF-FB1B-2625863EC72C}"/>
              </a:ext>
            </a:extLst>
          </p:cNvPr>
          <p:cNvSpPr/>
          <p:nvPr/>
        </p:nvSpPr>
        <p:spPr>
          <a:xfrm>
            <a:off x="3754467" y="3531399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67889D2-92B2-1ACD-3567-78F622453AFD}"/>
              </a:ext>
            </a:extLst>
          </p:cNvPr>
          <p:cNvSpPr/>
          <p:nvPr/>
        </p:nvSpPr>
        <p:spPr>
          <a:xfrm>
            <a:off x="3525272" y="3789261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3579A-3A58-DF42-C286-3CC9E858A71B}"/>
              </a:ext>
            </a:extLst>
          </p:cNvPr>
          <p:cNvSpPr/>
          <p:nvPr/>
        </p:nvSpPr>
        <p:spPr>
          <a:xfrm>
            <a:off x="3525273" y="3280109"/>
            <a:ext cx="157602" cy="154387"/>
          </a:xfrm>
          <a:prstGeom prst="ellipse">
            <a:avLst/>
          </a:prstGeom>
          <a:solidFill>
            <a:srgbClr val="FE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5B91E24-3551-BEF0-62B6-0F382DED2F0C}"/>
              </a:ext>
            </a:extLst>
          </p:cNvPr>
          <p:cNvSpPr/>
          <p:nvPr/>
        </p:nvSpPr>
        <p:spPr>
          <a:xfrm>
            <a:off x="3562356" y="3575746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983D58-C29B-98F1-9E45-25EA3FF277C9}"/>
              </a:ext>
            </a:extLst>
          </p:cNvPr>
          <p:cNvSpPr/>
          <p:nvPr/>
        </p:nvSpPr>
        <p:spPr>
          <a:xfrm>
            <a:off x="3296080" y="3531400"/>
            <a:ext cx="157602" cy="154387"/>
          </a:xfrm>
          <a:prstGeom prst="ellipse">
            <a:avLst/>
          </a:prstGeom>
          <a:solidFill>
            <a:srgbClr val="FE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C32F0D-9EF2-DABE-DEE7-A251AEED6C59}"/>
              </a:ext>
            </a:extLst>
          </p:cNvPr>
          <p:cNvSpPr/>
          <p:nvPr/>
        </p:nvSpPr>
        <p:spPr>
          <a:xfrm>
            <a:off x="5170267" y="3556290"/>
            <a:ext cx="157602" cy="154387"/>
          </a:xfrm>
          <a:prstGeom prst="ellipse">
            <a:avLst/>
          </a:prstGeom>
          <a:solidFill>
            <a:srgbClr val="FC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2601A4C-2FB4-039E-C08B-369CFEF22678}"/>
              </a:ext>
            </a:extLst>
          </p:cNvPr>
          <p:cNvSpPr/>
          <p:nvPr/>
        </p:nvSpPr>
        <p:spPr>
          <a:xfrm>
            <a:off x="4941073" y="3814152"/>
            <a:ext cx="157602" cy="154387"/>
          </a:xfrm>
          <a:prstGeom prst="ellipse">
            <a:avLst/>
          </a:prstGeom>
          <a:solidFill>
            <a:srgbClr val="49C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F5230C5-4D14-305E-D1D4-D4E713B6CE6E}"/>
              </a:ext>
            </a:extLst>
          </p:cNvPr>
          <p:cNvSpPr/>
          <p:nvPr/>
        </p:nvSpPr>
        <p:spPr>
          <a:xfrm>
            <a:off x="4941073" y="3305000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B4D899C-6CFF-A38A-BE37-6178D5B276FD}"/>
              </a:ext>
            </a:extLst>
          </p:cNvPr>
          <p:cNvSpPr/>
          <p:nvPr/>
        </p:nvSpPr>
        <p:spPr>
          <a:xfrm>
            <a:off x="4978156" y="3600636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AFADD4B-4F92-07C5-F3EF-CA43B6616CF4}"/>
              </a:ext>
            </a:extLst>
          </p:cNvPr>
          <p:cNvSpPr/>
          <p:nvPr/>
        </p:nvSpPr>
        <p:spPr>
          <a:xfrm>
            <a:off x="4711880" y="3556291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DE3320F-5289-9B66-7BF6-A34F39981EF3}"/>
              </a:ext>
            </a:extLst>
          </p:cNvPr>
          <p:cNvSpPr/>
          <p:nvPr/>
        </p:nvSpPr>
        <p:spPr>
          <a:xfrm>
            <a:off x="6538166" y="3531399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575430B-B8DF-9536-ECBF-A3EB077B60DE}"/>
              </a:ext>
            </a:extLst>
          </p:cNvPr>
          <p:cNvSpPr/>
          <p:nvPr/>
        </p:nvSpPr>
        <p:spPr>
          <a:xfrm>
            <a:off x="6308972" y="3789261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F0636B0-A2BE-15B1-F11E-A0B75E62D75A}"/>
              </a:ext>
            </a:extLst>
          </p:cNvPr>
          <p:cNvSpPr/>
          <p:nvPr/>
        </p:nvSpPr>
        <p:spPr>
          <a:xfrm>
            <a:off x="6308972" y="3280109"/>
            <a:ext cx="157602" cy="154387"/>
          </a:xfrm>
          <a:prstGeom prst="ellipse">
            <a:avLst/>
          </a:prstGeom>
          <a:solidFill>
            <a:srgbClr val="72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C7012F6-0CB5-4DD8-59B1-2D8F2A2177C3}"/>
              </a:ext>
            </a:extLst>
          </p:cNvPr>
          <p:cNvSpPr/>
          <p:nvPr/>
        </p:nvSpPr>
        <p:spPr>
          <a:xfrm>
            <a:off x="6346055" y="3575745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D683557-814D-D9D6-BE35-9AA138F66DB1}"/>
              </a:ext>
            </a:extLst>
          </p:cNvPr>
          <p:cNvSpPr/>
          <p:nvPr/>
        </p:nvSpPr>
        <p:spPr>
          <a:xfrm>
            <a:off x="6079779" y="3531400"/>
            <a:ext cx="157602" cy="154387"/>
          </a:xfrm>
          <a:prstGeom prst="ellipse">
            <a:avLst/>
          </a:prstGeom>
          <a:solidFill>
            <a:srgbClr val="FF0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CDF3564-CEEE-94FC-F89C-FEEEA864DCBB}"/>
              </a:ext>
            </a:extLst>
          </p:cNvPr>
          <p:cNvCxnSpPr>
            <a:cxnSpLocks/>
          </p:cNvCxnSpPr>
          <p:nvPr/>
        </p:nvCxnSpPr>
        <p:spPr>
          <a:xfrm>
            <a:off x="3205986" y="2845839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BA9ED3-FD40-BD94-3499-7F6FCCA5A312}"/>
              </a:ext>
            </a:extLst>
          </p:cNvPr>
          <p:cNvCxnSpPr>
            <a:cxnSpLocks/>
          </p:cNvCxnSpPr>
          <p:nvPr/>
        </p:nvCxnSpPr>
        <p:spPr>
          <a:xfrm flipH="1">
            <a:off x="3115892" y="3013075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BD0C98C5-4D29-5770-F01B-2B014CF221CC}"/>
              </a:ext>
            </a:extLst>
          </p:cNvPr>
          <p:cNvSpPr txBox="1"/>
          <p:nvPr/>
        </p:nvSpPr>
        <p:spPr>
          <a:xfrm>
            <a:off x="2455988" y="2099124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71B67F7D-A097-2C5A-A663-C486C585CA4E}"/>
              </a:ext>
            </a:extLst>
          </p:cNvPr>
          <p:cNvCxnSpPr>
            <a:cxnSpLocks/>
          </p:cNvCxnSpPr>
          <p:nvPr/>
        </p:nvCxnSpPr>
        <p:spPr>
          <a:xfrm>
            <a:off x="4711880" y="2882439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0B45A1C-354B-C987-2C7C-0A65AC730C9D}"/>
              </a:ext>
            </a:extLst>
          </p:cNvPr>
          <p:cNvCxnSpPr>
            <a:cxnSpLocks/>
          </p:cNvCxnSpPr>
          <p:nvPr/>
        </p:nvCxnSpPr>
        <p:spPr>
          <a:xfrm flipH="1">
            <a:off x="4621786" y="3049675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8E6BD586-0462-8594-6E1C-C48B1345EB28}"/>
              </a:ext>
            </a:extLst>
          </p:cNvPr>
          <p:cNvSpPr txBox="1"/>
          <p:nvPr/>
        </p:nvSpPr>
        <p:spPr>
          <a:xfrm>
            <a:off x="3970860" y="213227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1FED04C-F1FD-E62C-F7DB-5D1F17F64FA2}"/>
              </a:ext>
            </a:extLst>
          </p:cNvPr>
          <p:cNvCxnSpPr>
            <a:cxnSpLocks/>
          </p:cNvCxnSpPr>
          <p:nvPr/>
        </p:nvCxnSpPr>
        <p:spPr>
          <a:xfrm>
            <a:off x="5840615" y="3021058"/>
            <a:ext cx="34271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F8B1259F-A4A1-53F6-0F31-039EAE285DAF}"/>
              </a:ext>
            </a:extLst>
          </p:cNvPr>
          <p:cNvCxnSpPr>
            <a:cxnSpLocks/>
          </p:cNvCxnSpPr>
          <p:nvPr/>
        </p:nvCxnSpPr>
        <p:spPr>
          <a:xfrm flipH="1">
            <a:off x="6011970" y="2923186"/>
            <a:ext cx="2394" cy="1957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0CFBE7A7-D1B0-7FC2-C8C4-452C3D12B347}"/>
              </a:ext>
            </a:extLst>
          </p:cNvPr>
          <p:cNvSpPr txBox="1"/>
          <p:nvPr/>
        </p:nvSpPr>
        <p:spPr>
          <a:xfrm>
            <a:off x="5333333" y="209919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04BA9BB-FB0D-E3FA-8851-D6ED789642B4}"/>
              </a:ext>
            </a:extLst>
          </p:cNvPr>
          <p:cNvSpPr txBox="1"/>
          <p:nvPr/>
        </p:nvSpPr>
        <p:spPr>
          <a:xfrm>
            <a:off x="1062535" y="2072542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27797DF-7579-2165-4884-9B194766D979}"/>
              </a:ext>
            </a:extLst>
          </p:cNvPr>
          <p:cNvGrpSpPr/>
          <p:nvPr/>
        </p:nvGrpSpPr>
        <p:grpSpPr>
          <a:xfrm>
            <a:off x="1926302" y="3318210"/>
            <a:ext cx="615989" cy="663539"/>
            <a:chOff x="5430778" y="2611381"/>
            <a:chExt cx="1330444" cy="134824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421E774-0347-051A-C523-D96E67A55C67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FEEF98F-B585-A9BB-BF2C-9C809CFFDE04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E70147-EC9C-E5E9-5362-024B45145506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1315268-0A48-D3E7-9658-739572C3ECFA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C8D304-25E3-329A-4704-9539BF56C69B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8DE7307-380A-E8A5-EE17-6BFDBD95459F}"/>
              </a:ext>
            </a:extLst>
          </p:cNvPr>
          <p:cNvGrpSpPr/>
          <p:nvPr/>
        </p:nvGrpSpPr>
        <p:grpSpPr>
          <a:xfrm>
            <a:off x="1583592" y="2930440"/>
            <a:ext cx="342710" cy="195744"/>
            <a:chOff x="904018" y="3872849"/>
            <a:chExt cx="637782" cy="223596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FFEACA-FEBC-3E89-0B70-56DC2B024E63}"/>
                </a:ext>
              </a:extLst>
            </p:cNvPr>
            <p:cNvCxnSpPr>
              <a:cxnSpLocks/>
            </p:cNvCxnSpPr>
            <p:nvPr/>
          </p:nvCxnSpPr>
          <p:spPr>
            <a:xfrm>
              <a:off x="904018" y="3984647"/>
              <a:ext cx="63778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D64F62A-108D-D47A-3AD7-88E5D5AA9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909" y="3872849"/>
              <a:ext cx="4455" cy="223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E9984ECC-3242-5E7D-F620-0D458970CA24}"/>
              </a:ext>
            </a:extLst>
          </p:cNvPr>
          <p:cNvCxnSpPr>
            <a:cxnSpLocks/>
          </p:cNvCxnSpPr>
          <p:nvPr/>
        </p:nvCxnSpPr>
        <p:spPr>
          <a:xfrm>
            <a:off x="504514" y="2338648"/>
            <a:ext cx="1119499" cy="1932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700A03A8-F0FD-21D2-7B89-840AF5C26852}"/>
              </a:ext>
            </a:extLst>
          </p:cNvPr>
          <p:cNvSpPr txBox="1"/>
          <p:nvPr/>
        </p:nvSpPr>
        <p:spPr>
          <a:xfrm rot="3482359">
            <a:off x="340600" y="3162570"/>
            <a:ext cx="10549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Zeit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586081" y="5067479"/>
            <a:ext cx="1087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Hier sehen Sie nun den kompletten Ablauf der ersten Phase eines Versuches mit </a:t>
            </a:r>
            <a:r>
              <a:rPr lang="de-DE" b="1" i="1" dirty="0">
                <a:solidFill>
                  <a:srgbClr val="FFC000"/>
                </a:solidFill>
              </a:rPr>
              <a:t>vier Positionen</a:t>
            </a:r>
            <a:r>
              <a:rPr lang="de-DE" dirty="0">
                <a:solidFill>
                  <a:schemeClr val="bg1"/>
                </a:solidFill>
              </a:rPr>
              <a:t>, bei dem der Hinweis welche Dimension relevant ist, </a:t>
            </a:r>
            <a:r>
              <a:rPr lang="de-DE" b="1" i="1" dirty="0">
                <a:solidFill>
                  <a:srgbClr val="FFC000"/>
                </a:solidFill>
              </a:rPr>
              <a:t>vor dem Farbfeld erscheint</a:t>
            </a:r>
            <a:r>
              <a:rPr lang="de-DE" dirty="0">
                <a:solidFill>
                  <a:schemeClr val="bg1"/>
                </a:solidFill>
              </a:rPr>
              <a:t>.  Die Positionen werden jeweils hintereinander präsentiert, wobei immer nur eine Position zu sehen ist.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EADA3C7-C7EC-7B69-B175-75256ECE6B38}"/>
              </a:ext>
            </a:extLst>
          </p:cNvPr>
          <p:cNvSpPr txBox="1"/>
          <p:nvPr/>
        </p:nvSpPr>
        <p:spPr>
          <a:xfrm>
            <a:off x="8499781" y="2244044"/>
            <a:ext cx="15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Fixationskreuz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2EAA6DC-D871-4EE9-42B6-CD7B03FB4150}"/>
              </a:ext>
            </a:extLst>
          </p:cNvPr>
          <p:cNvSpPr txBox="1"/>
          <p:nvPr/>
        </p:nvSpPr>
        <p:spPr>
          <a:xfrm>
            <a:off x="8491078" y="2762451"/>
            <a:ext cx="388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Hinweis welche Dimension</a:t>
            </a:r>
          </a:p>
          <a:p>
            <a:r>
              <a:rPr lang="de-DE" dirty="0">
                <a:solidFill>
                  <a:schemeClr val="bg1"/>
                </a:solidFill>
              </a:rPr>
              <a:t>relevant ist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60837C-3E2E-B45B-51AB-E154D22C4E79}"/>
              </a:ext>
            </a:extLst>
          </p:cNvPr>
          <p:cNvSpPr txBox="1"/>
          <p:nvPr/>
        </p:nvSpPr>
        <p:spPr>
          <a:xfrm>
            <a:off x="8499781" y="3531399"/>
            <a:ext cx="38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Farbfeld</a:t>
            </a:r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AC374638-A1D1-4E7E-855D-75F11E784EFB}"/>
              </a:ext>
            </a:extLst>
          </p:cNvPr>
          <p:cNvSpPr/>
          <p:nvPr/>
        </p:nvSpPr>
        <p:spPr>
          <a:xfrm>
            <a:off x="7535408" y="2274067"/>
            <a:ext cx="651856" cy="1958773"/>
          </a:xfrm>
          <a:prstGeom prst="rightBrace">
            <a:avLst>
              <a:gd name="adj1" fmla="val 8333"/>
              <a:gd name="adj2" fmla="val 4940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107FC43-E075-2283-5CB6-173E316E48FD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1937057" y="2691855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8E5061D-CBF7-98EA-357B-F9DAE0CA9F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14337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34E9B6A-B3E6-9589-6429-47FCA7B57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45655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102CCA0-7269-8C70-611D-B09AFFC33A0F}"/>
              </a:ext>
            </a:extLst>
          </p:cNvPr>
          <p:cNvSpPr txBox="1"/>
          <p:nvPr/>
        </p:nvSpPr>
        <p:spPr>
          <a:xfrm>
            <a:off x="1789324" y="4204926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1. Position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AD16D8B-0145-2AF5-2DB6-9B6D86E2AC27}"/>
              </a:ext>
            </a:extLst>
          </p:cNvPr>
          <p:cNvSpPr txBox="1"/>
          <p:nvPr/>
        </p:nvSpPr>
        <p:spPr>
          <a:xfrm>
            <a:off x="3062092" y="4197181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2. Position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2CE6179-537A-DE9C-8771-53CB9CD083CA}"/>
              </a:ext>
            </a:extLst>
          </p:cNvPr>
          <p:cNvSpPr txBox="1"/>
          <p:nvPr/>
        </p:nvSpPr>
        <p:spPr>
          <a:xfrm>
            <a:off x="4473239" y="4189441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3. Position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D4DA96-8AD7-580C-1107-2C562B0A47D0}"/>
              </a:ext>
            </a:extLst>
          </p:cNvPr>
          <p:cNvSpPr txBox="1"/>
          <p:nvPr/>
        </p:nvSpPr>
        <p:spPr>
          <a:xfrm>
            <a:off x="5864945" y="4189441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4. Position</a:t>
            </a:r>
          </a:p>
        </p:txBody>
      </p:sp>
    </p:spTree>
    <p:extLst>
      <p:ext uri="{BB962C8B-B14F-4D97-AF65-F5344CB8AC3E}">
        <p14:creationId xmlns:p14="http://schemas.microsoft.com/office/powerpoint/2010/main" val="243044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vor dem Farbfeld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87F1475-A4F2-52DC-42A5-4B7C80A7DE73}"/>
              </a:ext>
            </a:extLst>
          </p:cNvPr>
          <p:cNvGrpSpPr/>
          <p:nvPr/>
        </p:nvGrpSpPr>
        <p:grpSpPr>
          <a:xfrm>
            <a:off x="3296080" y="3280109"/>
            <a:ext cx="615989" cy="663539"/>
            <a:chOff x="3296080" y="3280109"/>
            <a:chExt cx="615989" cy="663539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55B91E24-3551-BEF0-62B6-0F382DED2F0C}"/>
                </a:ext>
              </a:extLst>
            </p:cNvPr>
            <p:cNvSpPr/>
            <p:nvPr/>
          </p:nvSpPr>
          <p:spPr>
            <a:xfrm>
              <a:off x="3562356" y="3575746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76D2861-89AF-7CE5-838B-B232DFCC14CB}"/>
                </a:ext>
              </a:extLst>
            </p:cNvPr>
            <p:cNvGrpSpPr/>
            <p:nvPr/>
          </p:nvGrpSpPr>
          <p:grpSpPr>
            <a:xfrm>
              <a:off x="3296080" y="3280109"/>
              <a:ext cx="615989" cy="663539"/>
              <a:chOff x="3296080" y="3280109"/>
              <a:chExt cx="615989" cy="663539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BB99054C-24B3-9FAF-FB1B-2625863EC72C}"/>
                  </a:ext>
                </a:extLst>
              </p:cNvPr>
              <p:cNvSpPr/>
              <p:nvPr/>
            </p:nvSpPr>
            <p:spPr>
              <a:xfrm>
                <a:off x="3754467" y="3531399"/>
                <a:ext cx="157602" cy="1543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67889D2-92B2-1ACD-3567-78F622453AFD}"/>
                  </a:ext>
                </a:extLst>
              </p:cNvPr>
              <p:cNvSpPr/>
              <p:nvPr/>
            </p:nvSpPr>
            <p:spPr>
              <a:xfrm>
                <a:off x="3525272" y="3789261"/>
                <a:ext cx="157602" cy="15438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5653579A-3A58-DF42-C286-3CC9E858A71B}"/>
                  </a:ext>
                </a:extLst>
              </p:cNvPr>
              <p:cNvSpPr/>
              <p:nvPr/>
            </p:nvSpPr>
            <p:spPr>
              <a:xfrm>
                <a:off x="3525273" y="3280109"/>
                <a:ext cx="157602" cy="154387"/>
              </a:xfrm>
              <a:prstGeom prst="ellipse">
                <a:avLst/>
              </a:prstGeom>
              <a:solidFill>
                <a:srgbClr val="FE7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9E983D58-C29B-98F1-9E45-25EA3FF277C9}"/>
                  </a:ext>
                </a:extLst>
              </p:cNvPr>
              <p:cNvSpPr/>
              <p:nvPr/>
            </p:nvSpPr>
            <p:spPr>
              <a:xfrm>
                <a:off x="3296080" y="3531400"/>
                <a:ext cx="157602" cy="154387"/>
              </a:xfrm>
              <a:prstGeom prst="ellipse">
                <a:avLst/>
              </a:prstGeom>
              <a:solidFill>
                <a:srgbClr val="FE3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5FE5C72-657E-465E-7D06-03B78CE2E6A8}"/>
              </a:ext>
            </a:extLst>
          </p:cNvPr>
          <p:cNvGrpSpPr/>
          <p:nvPr/>
        </p:nvGrpSpPr>
        <p:grpSpPr>
          <a:xfrm>
            <a:off x="4711880" y="3305000"/>
            <a:ext cx="615989" cy="663539"/>
            <a:chOff x="4711880" y="3305000"/>
            <a:chExt cx="615989" cy="66353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3C32F0D-9EF2-DABE-DEE7-A251AEED6C59}"/>
                </a:ext>
              </a:extLst>
            </p:cNvPr>
            <p:cNvSpPr/>
            <p:nvPr/>
          </p:nvSpPr>
          <p:spPr>
            <a:xfrm>
              <a:off x="5170267" y="3556290"/>
              <a:ext cx="157602" cy="154387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2601A4C-2FB4-039E-C08B-369CFEF22678}"/>
                </a:ext>
              </a:extLst>
            </p:cNvPr>
            <p:cNvSpPr/>
            <p:nvPr/>
          </p:nvSpPr>
          <p:spPr>
            <a:xfrm>
              <a:off x="4941073" y="3814152"/>
              <a:ext cx="157602" cy="154387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F5230C5-4D14-305E-D1D4-D4E713B6CE6E}"/>
                </a:ext>
              </a:extLst>
            </p:cNvPr>
            <p:cNvSpPr/>
            <p:nvPr/>
          </p:nvSpPr>
          <p:spPr>
            <a:xfrm>
              <a:off x="4941073" y="3305000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4B4D899C-6CFF-A38A-BE37-6178D5B276FD}"/>
                </a:ext>
              </a:extLst>
            </p:cNvPr>
            <p:cNvSpPr/>
            <p:nvPr/>
          </p:nvSpPr>
          <p:spPr>
            <a:xfrm>
              <a:off x="4978156" y="3600636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AFADD4B-4F92-07C5-F3EF-CA43B6616CF4}"/>
                </a:ext>
              </a:extLst>
            </p:cNvPr>
            <p:cNvSpPr/>
            <p:nvPr/>
          </p:nvSpPr>
          <p:spPr>
            <a:xfrm>
              <a:off x="4711880" y="355629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B8D549B-2702-48A6-6AAF-230342F88BE3}"/>
              </a:ext>
            </a:extLst>
          </p:cNvPr>
          <p:cNvGrpSpPr/>
          <p:nvPr/>
        </p:nvGrpSpPr>
        <p:grpSpPr>
          <a:xfrm>
            <a:off x="6079779" y="3280109"/>
            <a:ext cx="615989" cy="663539"/>
            <a:chOff x="6079779" y="3280109"/>
            <a:chExt cx="615989" cy="663539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DE3320F-5289-9B66-7BF6-A34F39981EF3}"/>
                </a:ext>
              </a:extLst>
            </p:cNvPr>
            <p:cNvSpPr/>
            <p:nvPr/>
          </p:nvSpPr>
          <p:spPr>
            <a:xfrm>
              <a:off x="6538166" y="3531399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575430B-B8DF-9536-ECBF-A3EB077B60DE}"/>
                </a:ext>
              </a:extLst>
            </p:cNvPr>
            <p:cNvSpPr/>
            <p:nvPr/>
          </p:nvSpPr>
          <p:spPr>
            <a:xfrm>
              <a:off x="6308972" y="378926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F0636B0-A2BE-15B1-F11E-A0B75E62D75A}"/>
                </a:ext>
              </a:extLst>
            </p:cNvPr>
            <p:cNvSpPr/>
            <p:nvPr/>
          </p:nvSpPr>
          <p:spPr>
            <a:xfrm>
              <a:off x="6308972" y="3280109"/>
              <a:ext cx="157602" cy="154387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6C7012F6-0CB5-4DD8-59B1-2D8F2A2177C3}"/>
                </a:ext>
              </a:extLst>
            </p:cNvPr>
            <p:cNvSpPr/>
            <p:nvPr/>
          </p:nvSpPr>
          <p:spPr>
            <a:xfrm>
              <a:off x="6346055" y="3575745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D683557-814D-D9D6-BE35-9AA138F66DB1}"/>
                </a:ext>
              </a:extLst>
            </p:cNvPr>
            <p:cNvSpPr/>
            <p:nvPr/>
          </p:nvSpPr>
          <p:spPr>
            <a:xfrm>
              <a:off x="6079779" y="3531400"/>
              <a:ext cx="157602" cy="154387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5B4BD77-D099-31D9-86C8-0F88BF5B5AAE}"/>
              </a:ext>
            </a:extLst>
          </p:cNvPr>
          <p:cNvGrpSpPr/>
          <p:nvPr/>
        </p:nvGrpSpPr>
        <p:grpSpPr>
          <a:xfrm>
            <a:off x="3115892" y="2845839"/>
            <a:ext cx="180188" cy="364947"/>
            <a:chOff x="3115892" y="2845839"/>
            <a:chExt cx="180188" cy="364947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CDF3564-CEEE-94FC-F89C-FEEEA864DCBB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86" y="2845839"/>
              <a:ext cx="0" cy="3649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02BA9ED3-FD40-BD94-3499-7F6FCCA5A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5892" y="3013075"/>
              <a:ext cx="18018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BD0C98C5-4D29-5770-F01B-2B014CF221CC}"/>
              </a:ext>
            </a:extLst>
          </p:cNvPr>
          <p:cNvSpPr txBox="1"/>
          <p:nvPr/>
        </p:nvSpPr>
        <p:spPr>
          <a:xfrm>
            <a:off x="2455988" y="2099124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71B67F7D-A097-2C5A-A663-C486C585CA4E}"/>
              </a:ext>
            </a:extLst>
          </p:cNvPr>
          <p:cNvCxnSpPr>
            <a:cxnSpLocks/>
          </p:cNvCxnSpPr>
          <p:nvPr/>
        </p:nvCxnSpPr>
        <p:spPr>
          <a:xfrm>
            <a:off x="4711880" y="2882439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0B45A1C-354B-C987-2C7C-0A65AC730C9D}"/>
              </a:ext>
            </a:extLst>
          </p:cNvPr>
          <p:cNvCxnSpPr>
            <a:cxnSpLocks/>
          </p:cNvCxnSpPr>
          <p:nvPr/>
        </p:nvCxnSpPr>
        <p:spPr>
          <a:xfrm flipH="1">
            <a:off x="4621786" y="3049675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8E6BD586-0462-8594-6E1C-C48B1345EB28}"/>
              </a:ext>
            </a:extLst>
          </p:cNvPr>
          <p:cNvSpPr txBox="1"/>
          <p:nvPr/>
        </p:nvSpPr>
        <p:spPr>
          <a:xfrm>
            <a:off x="3970860" y="213227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1FED04C-F1FD-E62C-F7DB-5D1F17F64FA2}"/>
              </a:ext>
            </a:extLst>
          </p:cNvPr>
          <p:cNvCxnSpPr>
            <a:cxnSpLocks/>
          </p:cNvCxnSpPr>
          <p:nvPr/>
        </p:nvCxnSpPr>
        <p:spPr>
          <a:xfrm>
            <a:off x="5840615" y="3021058"/>
            <a:ext cx="34271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F8B1259F-A4A1-53F6-0F31-039EAE285DAF}"/>
              </a:ext>
            </a:extLst>
          </p:cNvPr>
          <p:cNvCxnSpPr>
            <a:cxnSpLocks/>
          </p:cNvCxnSpPr>
          <p:nvPr/>
        </p:nvCxnSpPr>
        <p:spPr>
          <a:xfrm flipH="1">
            <a:off x="6011970" y="2923186"/>
            <a:ext cx="2394" cy="1957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0CFBE7A7-D1B0-7FC2-C8C4-452C3D12B347}"/>
              </a:ext>
            </a:extLst>
          </p:cNvPr>
          <p:cNvSpPr txBox="1"/>
          <p:nvPr/>
        </p:nvSpPr>
        <p:spPr>
          <a:xfrm>
            <a:off x="5333333" y="209919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04BA9BB-FB0D-E3FA-8851-D6ED789642B4}"/>
              </a:ext>
            </a:extLst>
          </p:cNvPr>
          <p:cNvSpPr txBox="1"/>
          <p:nvPr/>
        </p:nvSpPr>
        <p:spPr>
          <a:xfrm>
            <a:off x="1062535" y="2072542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27797DF-7579-2165-4884-9B194766D979}"/>
              </a:ext>
            </a:extLst>
          </p:cNvPr>
          <p:cNvGrpSpPr/>
          <p:nvPr/>
        </p:nvGrpSpPr>
        <p:grpSpPr>
          <a:xfrm>
            <a:off x="1926302" y="3318210"/>
            <a:ext cx="615989" cy="663539"/>
            <a:chOff x="5430778" y="2611381"/>
            <a:chExt cx="1330444" cy="1348242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421E774-0347-051A-C523-D96E67A55C67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FEEF98F-B585-A9BB-BF2C-9C809CFFDE04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E70147-EC9C-E5E9-5362-024B45145506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1315268-0A48-D3E7-9658-739572C3ECFA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C8D304-25E3-329A-4704-9539BF56C69B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8DE7307-380A-E8A5-EE17-6BFDBD95459F}"/>
              </a:ext>
            </a:extLst>
          </p:cNvPr>
          <p:cNvGrpSpPr/>
          <p:nvPr/>
        </p:nvGrpSpPr>
        <p:grpSpPr>
          <a:xfrm>
            <a:off x="1583592" y="2930440"/>
            <a:ext cx="342710" cy="195744"/>
            <a:chOff x="904018" y="3872849"/>
            <a:chExt cx="637782" cy="223596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FFEACA-FEBC-3E89-0B70-56DC2B024E63}"/>
                </a:ext>
              </a:extLst>
            </p:cNvPr>
            <p:cNvCxnSpPr>
              <a:cxnSpLocks/>
            </p:cNvCxnSpPr>
            <p:nvPr/>
          </p:nvCxnSpPr>
          <p:spPr>
            <a:xfrm>
              <a:off x="904018" y="3984647"/>
              <a:ext cx="63778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D64F62A-108D-D47A-3AD7-88E5D5AA9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909" y="3872849"/>
              <a:ext cx="4455" cy="223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E9984ECC-3242-5E7D-F620-0D458970CA24}"/>
              </a:ext>
            </a:extLst>
          </p:cNvPr>
          <p:cNvCxnSpPr>
            <a:cxnSpLocks/>
          </p:cNvCxnSpPr>
          <p:nvPr/>
        </p:nvCxnSpPr>
        <p:spPr>
          <a:xfrm>
            <a:off x="504514" y="2338648"/>
            <a:ext cx="1119499" cy="1932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700A03A8-F0FD-21D2-7B89-840AF5C26852}"/>
              </a:ext>
            </a:extLst>
          </p:cNvPr>
          <p:cNvSpPr txBox="1"/>
          <p:nvPr/>
        </p:nvSpPr>
        <p:spPr>
          <a:xfrm rot="3482359">
            <a:off x="340600" y="3162570"/>
            <a:ext cx="10549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Zeit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EADA3C7-C7EC-7B69-B175-75256ECE6B38}"/>
              </a:ext>
            </a:extLst>
          </p:cNvPr>
          <p:cNvSpPr txBox="1"/>
          <p:nvPr/>
        </p:nvSpPr>
        <p:spPr>
          <a:xfrm>
            <a:off x="8499781" y="2244044"/>
            <a:ext cx="15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Fixationskreuz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2EAA6DC-D871-4EE9-42B6-CD7B03FB4150}"/>
              </a:ext>
            </a:extLst>
          </p:cNvPr>
          <p:cNvSpPr txBox="1"/>
          <p:nvPr/>
        </p:nvSpPr>
        <p:spPr>
          <a:xfrm>
            <a:off x="8491078" y="2762451"/>
            <a:ext cx="388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Hinweis welche Dimension</a:t>
            </a:r>
          </a:p>
          <a:p>
            <a:r>
              <a:rPr lang="de-DE" dirty="0">
                <a:solidFill>
                  <a:schemeClr val="bg1"/>
                </a:solidFill>
              </a:rPr>
              <a:t>relevant ist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60837C-3E2E-B45B-51AB-E154D22C4E79}"/>
              </a:ext>
            </a:extLst>
          </p:cNvPr>
          <p:cNvSpPr txBox="1"/>
          <p:nvPr/>
        </p:nvSpPr>
        <p:spPr>
          <a:xfrm>
            <a:off x="8499781" y="3531399"/>
            <a:ext cx="38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Farbfeld</a:t>
            </a:r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AC374638-A1D1-4E7E-855D-75F11E784EFB}"/>
              </a:ext>
            </a:extLst>
          </p:cNvPr>
          <p:cNvSpPr/>
          <p:nvPr/>
        </p:nvSpPr>
        <p:spPr>
          <a:xfrm>
            <a:off x="7535408" y="2274067"/>
            <a:ext cx="651856" cy="1958773"/>
          </a:xfrm>
          <a:prstGeom prst="rightBrace">
            <a:avLst>
              <a:gd name="adj1" fmla="val 8333"/>
              <a:gd name="adj2" fmla="val 4940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107FC43-E075-2283-5CB6-173E316E48FD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1937057" y="2691855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8E5061D-CBF7-98EA-357B-F9DAE0CA9F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14337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34E9B6A-B3E6-9589-6429-47FCA7B57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45655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102CCA0-7269-8C70-611D-B09AFFC33A0F}"/>
              </a:ext>
            </a:extLst>
          </p:cNvPr>
          <p:cNvSpPr txBox="1"/>
          <p:nvPr/>
        </p:nvSpPr>
        <p:spPr>
          <a:xfrm>
            <a:off x="1789324" y="4204926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1. Position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AD16D8B-0145-2AF5-2DB6-9B6D86E2AC27}"/>
              </a:ext>
            </a:extLst>
          </p:cNvPr>
          <p:cNvSpPr txBox="1"/>
          <p:nvPr/>
        </p:nvSpPr>
        <p:spPr>
          <a:xfrm>
            <a:off x="3062092" y="4197181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2. Position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2CE6179-537A-DE9C-8771-53CB9CD083CA}"/>
              </a:ext>
            </a:extLst>
          </p:cNvPr>
          <p:cNvSpPr txBox="1"/>
          <p:nvPr/>
        </p:nvSpPr>
        <p:spPr>
          <a:xfrm>
            <a:off x="4473239" y="4189441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3. Position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D4DA96-8AD7-580C-1107-2C562B0A47D0}"/>
              </a:ext>
            </a:extLst>
          </p:cNvPr>
          <p:cNvSpPr txBox="1"/>
          <p:nvPr/>
        </p:nvSpPr>
        <p:spPr>
          <a:xfrm>
            <a:off x="5864945" y="4189441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4. Position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D703BA-E96C-25B4-B8A0-E0A4D00270FD}"/>
              </a:ext>
            </a:extLst>
          </p:cNvPr>
          <p:cNvSpPr/>
          <p:nvPr/>
        </p:nvSpPr>
        <p:spPr>
          <a:xfrm>
            <a:off x="491277" y="5234339"/>
            <a:ext cx="1583207" cy="9611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0" lon="3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500986F-2221-B203-155E-7D3904875AD5}"/>
              </a:ext>
            </a:extLst>
          </p:cNvPr>
          <p:cNvSpPr txBox="1"/>
          <p:nvPr/>
        </p:nvSpPr>
        <p:spPr>
          <a:xfrm>
            <a:off x="1002955" y="537785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8400000" rev="0"/>
              </a:camera>
              <a:lightRig rig="threePt" dir="t"/>
            </a:scene3d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4614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nach dem Farbfeld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99054C-24B3-9FAF-FB1B-2625863EC72C}"/>
              </a:ext>
            </a:extLst>
          </p:cNvPr>
          <p:cNvSpPr/>
          <p:nvPr/>
        </p:nvSpPr>
        <p:spPr>
          <a:xfrm>
            <a:off x="3292907" y="2982298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67889D2-92B2-1ACD-3567-78F622453AFD}"/>
              </a:ext>
            </a:extLst>
          </p:cNvPr>
          <p:cNvSpPr/>
          <p:nvPr/>
        </p:nvSpPr>
        <p:spPr>
          <a:xfrm>
            <a:off x="3063712" y="3240160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3579A-3A58-DF42-C286-3CC9E858A71B}"/>
              </a:ext>
            </a:extLst>
          </p:cNvPr>
          <p:cNvSpPr/>
          <p:nvPr/>
        </p:nvSpPr>
        <p:spPr>
          <a:xfrm>
            <a:off x="3063713" y="2731008"/>
            <a:ext cx="157602" cy="154387"/>
          </a:xfrm>
          <a:prstGeom prst="ellipse">
            <a:avLst/>
          </a:prstGeom>
          <a:solidFill>
            <a:srgbClr val="FE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5B91E24-3551-BEF0-62B6-0F382DED2F0C}"/>
              </a:ext>
            </a:extLst>
          </p:cNvPr>
          <p:cNvSpPr/>
          <p:nvPr/>
        </p:nvSpPr>
        <p:spPr>
          <a:xfrm>
            <a:off x="3100796" y="3026645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983D58-C29B-98F1-9E45-25EA3FF277C9}"/>
              </a:ext>
            </a:extLst>
          </p:cNvPr>
          <p:cNvSpPr/>
          <p:nvPr/>
        </p:nvSpPr>
        <p:spPr>
          <a:xfrm>
            <a:off x="2834520" y="2982299"/>
            <a:ext cx="157602" cy="154387"/>
          </a:xfrm>
          <a:prstGeom prst="ellipse">
            <a:avLst/>
          </a:prstGeom>
          <a:solidFill>
            <a:srgbClr val="FE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804F336-11CB-579C-DE05-F421924E6459}"/>
              </a:ext>
            </a:extLst>
          </p:cNvPr>
          <p:cNvGrpSpPr/>
          <p:nvPr/>
        </p:nvGrpSpPr>
        <p:grpSpPr>
          <a:xfrm>
            <a:off x="4250785" y="2771969"/>
            <a:ext cx="615989" cy="663539"/>
            <a:chOff x="4711880" y="3305000"/>
            <a:chExt cx="615989" cy="66353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3C32F0D-9EF2-DABE-DEE7-A251AEED6C59}"/>
                </a:ext>
              </a:extLst>
            </p:cNvPr>
            <p:cNvSpPr/>
            <p:nvPr/>
          </p:nvSpPr>
          <p:spPr>
            <a:xfrm>
              <a:off x="5170267" y="3556290"/>
              <a:ext cx="157602" cy="154387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2601A4C-2FB4-039E-C08B-369CFEF22678}"/>
                </a:ext>
              </a:extLst>
            </p:cNvPr>
            <p:cNvSpPr/>
            <p:nvPr/>
          </p:nvSpPr>
          <p:spPr>
            <a:xfrm>
              <a:off x="4941073" y="3814152"/>
              <a:ext cx="157602" cy="154387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F5230C5-4D14-305E-D1D4-D4E713B6CE6E}"/>
                </a:ext>
              </a:extLst>
            </p:cNvPr>
            <p:cNvSpPr/>
            <p:nvPr/>
          </p:nvSpPr>
          <p:spPr>
            <a:xfrm>
              <a:off x="4941073" y="3305000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4B4D899C-6CFF-A38A-BE37-6178D5B276FD}"/>
                </a:ext>
              </a:extLst>
            </p:cNvPr>
            <p:cNvSpPr/>
            <p:nvPr/>
          </p:nvSpPr>
          <p:spPr>
            <a:xfrm>
              <a:off x="4978156" y="3600636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AFADD4B-4F92-07C5-F3EF-CA43B6616CF4}"/>
                </a:ext>
              </a:extLst>
            </p:cNvPr>
            <p:cNvSpPr/>
            <p:nvPr/>
          </p:nvSpPr>
          <p:spPr>
            <a:xfrm>
              <a:off x="4711880" y="355629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4561679B-0B49-ECDE-AC16-0F28A95D4D73}"/>
              </a:ext>
            </a:extLst>
          </p:cNvPr>
          <p:cNvGrpSpPr/>
          <p:nvPr/>
        </p:nvGrpSpPr>
        <p:grpSpPr>
          <a:xfrm>
            <a:off x="5642147" y="2762451"/>
            <a:ext cx="615989" cy="663539"/>
            <a:chOff x="6079779" y="3280109"/>
            <a:chExt cx="615989" cy="663539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DE3320F-5289-9B66-7BF6-A34F39981EF3}"/>
                </a:ext>
              </a:extLst>
            </p:cNvPr>
            <p:cNvSpPr/>
            <p:nvPr/>
          </p:nvSpPr>
          <p:spPr>
            <a:xfrm>
              <a:off x="6538166" y="3531399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575430B-B8DF-9536-ECBF-A3EB077B60DE}"/>
                </a:ext>
              </a:extLst>
            </p:cNvPr>
            <p:cNvSpPr/>
            <p:nvPr/>
          </p:nvSpPr>
          <p:spPr>
            <a:xfrm>
              <a:off x="6308972" y="378926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F0636B0-A2BE-15B1-F11E-A0B75E62D75A}"/>
                </a:ext>
              </a:extLst>
            </p:cNvPr>
            <p:cNvSpPr/>
            <p:nvPr/>
          </p:nvSpPr>
          <p:spPr>
            <a:xfrm>
              <a:off x="6308972" y="3280109"/>
              <a:ext cx="157602" cy="154387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6C7012F6-0CB5-4DD8-59B1-2D8F2A2177C3}"/>
                </a:ext>
              </a:extLst>
            </p:cNvPr>
            <p:cNvSpPr/>
            <p:nvPr/>
          </p:nvSpPr>
          <p:spPr>
            <a:xfrm>
              <a:off x="6346055" y="3575745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D683557-814D-D9D6-BE35-9AA138F66DB1}"/>
                </a:ext>
              </a:extLst>
            </p:cNvPr>
            <p:cNvSpPr/>
            <p:nvPr/>
          </p:nvSpPr>
          <p:spPr>
            <a:xfrm>
              <a:off x="6079779" y="3531400"/>
              <a:ext cx="157602" cy="154387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C447E88-EE82-44A8-F510-CFA3110C3074}"/>
              </a:ext>
            </a:extLst>
          </p:cNvPr>
          <p:cNvGrpSpPr/>
          <p:nvPr/>
        </p:nvGrpSpPr>
        <p:grpSpPr>
          <a:xfrm>
            <a:off x="3493840" y="3694670"/>
            <a:ext cx="180188" cy="364947"/>
            <a:chOff x="3115892" y="2845839"/>
            <a:chExt cx="180188" cy="364947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CDF3564-CEEE-94FC-F89C-FEEEA864DCBB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86" y="2845839"/>
              <a:ext cx="0" cy="3649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02BA9ED3-FD40-BD94-3499-7F6FCCA5A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5892" y="3013075"/>
              <a:ext cx="18018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BD0C98C5-4D29-5770-F01B-2B014CF221CC}"/>
              </a:ext>
            </a:extLst>
          </p:cNvPr>
          <p:cNvSpPr txBox="1"/>
          <p:nvPr/>
        </p:nvSpPr>
        <p:spPr>
          <a:xfrm>
            <a:off x="2455988" y="2099124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2A969B1-46F5-661B-4B4E-7BC2B522ECCD}"/>
              </a:ext>
            </a:extLst>
          </p:cNvPr>
          <p:cNvGrpSpPr/>
          <p:nvPr/>
        </p:nvGrpSpPr>
        <p:grpSpPr>
          <a:xfrm>
            <a:off x="4910744" y="3690710"/>
            <a:ext cx="180188" cy="364947"/>
            <a:chOff x="4621786" y="2882439"/>
            <a:chExt cx="180188" cy="364947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71B67F7D-A097-2C5A-A663-C486C585CA4E}"/>
                </a:ext>
              </a:extLst>
            </p:cNvPr>
            <p:cNvCxnSpPr>
              <a:cxnSpLocks/>
            </p:cNvCxnSpPr>
            <p:nvPr/>
          </p:nvCxnSpPr>
          <p:spPr>
            <a:xfrm>
              <a:off x="4711880" y="2882439"/>
              <a:ext cx="0" cy="3649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0B45A1C-354B-C987-2C7C-0A65AC730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1786" y="3049675"/>
              <a:ext cx="18018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feld 97">
            <a:extLst>
              <a:ext uri="{FF2B5EF4-FFF2-40B4-BE49-F238E27FC236}">
                <a16:creationId xmlns:a16="http://schemas.microsoft.com/office/drawing/2014/main" id="{8E6BD586-0462-8594-6E1C-C48B1345EB28}"/>
              </a:ext>
            </a:extLst>
          </p:cNvPr>
          <p:cNvSpPr txBox="1"/>
          <p:nvPr/>
        </p:nvSpPr>
        <p:spPr>
          <a:xfrm>
            <a:off x="3970860" y="213227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0FED13D-6426-861E-B318-ED72F4A36C44}"/>
              </a:ext>
            </a:extLst>
          </p:cNvPr>
          <p:cNvGrpSpPr/>
          <p:nvPr/>
        </p:nvGrpSpPr>
        <p:grpSpPr>
          <a:xfrm>
            <a:off x="6151689" y="3775311"/>
            <a:ext cx="342710" cy="195744"/>
            <a:chOff x="5840615" y="2923186"/>
            <a:chExt cx="342710" cy="195744"/>
          </a:xfrm>
        </p:grpSpPr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E1FED04C-F1FD-E62C-F7DB-5D1F17F64FA2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5" y="3021058"/>
              <a:ext cx="34271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F8B1259F-A4A1-53F6-0F31-039EAE2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970" y="2923186"/>
              <a:ext cx="2394" cy="19574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feld 110">
            <a:extLst>
              <a:ext uri="{FF2B5EF4-FFF2-40B4-BE49-F238E27FC236}">
                <a16:creationId xmlns:a16="http://schemas.microsoft.com/office/drawing/2014/main" id="{0CFBE7A7-D1B0-7FC2-C8C4-452C3D12B347}"/>
              </a:ext>
            </a:extLst>
          </p:cNvPr>
          <p:cNvSpPr txBox="1"/>
          <p:nvPr/>
        </p:nvSpPr>
        <p:spPr>
          <a:xfrm>
            <a:off x="5333333" y="209919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04BA9BB-FB0D-E3FA-8851-D6ED789642B4}"/>
              </a:ext>
            </a:extLst>
          </p:cNvPr>
          <p:cNvSpPr txBox="1"/>
          <p:nvPr/>
        </p:nvSpPr>
        <p:spPr>
          <a:xfrm>
            <a:off x="1062535" y="2072542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27797DF-7579-2165-4884-9B194766D979}"/>
              </a:ext>
            </a:extLst>
          </p:cNvPr>
          <p:cNvGrpSpPr/>
          <p:nvPr/>
        </p:nvGrpSpPr>
        <p:grpSpPr>
          <a:xfrm>
            <a:off x="1409901" y="2736071"/>
            <a:ext cx="615989" cy="663539"/>
            <a:chOff x="5430778" y="2611381"/>
            <a:chExt cx="1330444" cy="134824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421E774-0347-051A-C523-D96E67A55C67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FEEF98F-B585-A9BB-BF2C-9C809CFFDE04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E70147-EC9C-E5E9-5362-024B45145506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1315268-0A48-D3E7-9658-739572C3ECFA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C8D304-25E3-329A-4704-9539BF56C69B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8DE7307-380A-E8A5-EE17-6BFDBD95459F}"/>
              </a:ext>
            </a:extLst>
          </p:cNvPr>
          <p:cNvGrpSpPr/>
          <p:nvPr/>
        </p:nvGrpSpPr>
        <p:grpSpPr>
          <a:xfrm>
            <a:off x="2000933" y="3780643"/>
            <a:ext cx="342710" cy="195744"/>
            <a:chOff x="904018" y="3872849"/>
            <a:chExt cx="637782" cy="223596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FFEACA-FEBC-3E89-0B70-56DC2B024E63}"/>
                </a:ext>
              </a:extLst>
            </p:cNvPr>
            <p:cNvCxnSpPr>
              <a:cxnSpLocks/>
            </p:cNvCxnSpPr>
            <p:nvPr/>
          </p:nvCxnSpPr>
          <p:spPr>
            <a:xfrm>
              <a:off x="904018" y="3984647"/>
              <a:ext cx="63778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D64F62A-108D-D47A-3AD7-88E5D5AA9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909" y="3872849"/>
              <a:ext cx="4455" cy="223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586081" y="5067479"/>
            <a:ext cx="1087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Hier sehen Sie nun den kompletten Ablauf der ersten Phase eines Versuches mit </a:t>
            </a:r>
            <a:r>
              <a:rPr lang="de-DE" b="1" i="1" dirty="0">
                <a:solidFill>
                  <a:srgbClr val="FFC000"/>
                </a:solidFill>
              </a:rPr>
              <a:t>vier Positionen</a:t>
            </a:r>
            <a:r>
              <a:rPr lang="de-DE" dirty="0">
                <a:solidFill>
                  <a:schemeClr val="bg1"/>
                </a:solidFill>
              </a:rPr>
              <a:t>, bei dem der Hinweis welche Dimension relevant ist, </a:t>
            </a:r>
            <a:r>
              <a:rPr lang="de-DE" b="1" i="1" dirty="0">
                <a:solidFill>
                  <a:srgbClr val="FFC000"/>
                </a:solidFill>
              </a:rPr>
              <a:t>vor dem Farbfeld erscheint</a:t>
            </a:r>
            <a:r>
              <a:rPr lang="de-DE" dirty="0">
                <a:solidFill>
                  <a:schemeClr val="bg1"/>
                </a:solidFill>
              </a:rPr>
              <a:t>.  Die Positionen werden jeweils hintereinander präsentiert, wobei immer nur eine Position zu sehen ist.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EADA3C7-C7EC-7B69-B175-75256ECE6B38}"/>
              </a:ext>
            </a:extLst>
          </p:cNvPr>
          <p:cNvSpPr txBox="1"/>
          <p:nvPr/>
        </p:nvSpPr>
        <p:spPr>
          <a:xfrm>
            <a:off x="8499781" y="2244044"/>
            <a:ext cx="15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Fixationskreuz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2EAA6DC-D871-4EE9-42B6-CD7B03FB4150}"/>
              </a:ext>
            </a:extLst>
          </p:cNvPr>
          <p:cNvSpPr txBox="1"/>
          <p:nvPr/>
        </p:nvSpPr>
        <p:spPr>
          <a:xfrm>
            <a:off x="8491078" y="2762451"/>
            <a:ext cx="388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Hinweis welche Dimension</a:t>
            </a:r>
          </a:p>
          <a:p>
            <a:r>
              <a:rPr lang="de-DE" dirty="0">
                <a:solidFill>
                  <a:schemeClr val="bg1"/>
                </a:solidFill>
              </a:rPr>
              <a:t>relevant ist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60837C-3E2E-B45B-51AB-E154D22C4E79}"/>
              </a:ext>
            </a:extLst>
          </p:cNvPr>
          <p:cNvSpPr txBox="1"/>
          <p:nvPr/>
        </p:nvSpPr>
        <p:spPr>
          <a:xfrm>
            <a:off x="8499781" y="3531399"/>
            <a:ext cx="38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Farbfeld</a:t>
            </a:r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AC374638-A1D1-4E7E-855D-75F11E784EFB}"/>
              </a:ext>
            </a:extLst>
          </p:cNvPr>
          <p:cNvSpPr/>
          <p:nvPr/>
        </p:nvSpPr>
        <p:spPr>
          <a:xfrm>
            <a:off x="7535408" y="2274067"/>
            <a:ext cx="651856" cy="1958773"/>
          </a:xfrm>
          <a:prstGeom prst="rightBrace">
            <a:avLst>
              <a:gd name="adj1" fmla="val 8333"/>
              <a:gd name="adj2" fmla="val 4940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107FC43-E075-2283-5CB6-173E316E48FD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1679117" y="2912519"/>
            <a:ext cx="1267100" cy="28664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8E5061D-CBF7-98EA-357B-F9DAE0CA9F2F}"/>
              </a:ext>
            </a:extLst>
          </p:cNvPr>
          <p:cNvCxnSpPr>
            <a:cxnSpLocks/>
            <a:endCxn id="98" idx="1"/>
          </p:cNvCxnSpPr>
          <p:nvPr/>
        </p:nvCxnSpPr>
        <p:spPr>
          <a:xfrm rot="5400000" flipH="1" flipV="1">
            <a:off x="3191060" y="2849102"/>
            <a:ext cx="1173462" cy="386137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34E9B6A-B3E6-9589-6429-47FCA7B5727C}"/>
              </a:ext>
            </a:extLst>
          </p:cNvPr>
          <p:cNvCxnSpPr>
            <a:cxnSpLocks/>
            <a:endCxn id="111" idx="1"/>
          </p:cNvCxnSpPr>
          <p:nvPr/>
        </p:nvCxnSpPr>
        <p:spPr>
          <a:xfrm rot="5400000" flipH="1" flipV="1">
            <a:off x="4562092" y="2859728"/>
            <a:ext cx="1208610" cy="3338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102CCA0-7269-8C70-611D-B09AFFC33A0F}"/>
              </a:ext>
            </a:extLst>
          </p:cNvPr>
          <p:cNvSpPr txBox="1"/>
          <p:nvPr/>
        </p:nvSpPr>
        <p:spPr>
          <a:xfrm>
            <a:off x="1685600" y="4322922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1. Position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AD16D8B-0145-2AF5-2DB6-9B6D86E2AC27}"/>
              </a:ext>
            </a:extLst>
          </p:cNvPr>
          <p:cNvSpPr txBox="1"/>
          <p:nvPr/>
        </p:nvSpPr>
        <p:spPr>
          <a:xfrm>
            <a:off x="3041953" y="4311606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2. Position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2CE6179-537A-DE9C-8771-53CB9CD083CA}"/>
              </a:ext>
            </a:extLst>
          </p:cNvPr>
          <p:cNvSpPr txBox="1"/>
          <p:nvPr/>
        </p:nvSpPr>
        <p:spPr>
          <a:xfrm>
            <a:off x="4457480" y="4315839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3. Position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D4DA96-8AD7-580C-1107-2C562B0A47D0}"/>
              </a:ext>
            </a:extLst>
          </p:cNvPr>
          <p:cNvSpPr txBox="1"/>
          <p:nvPr/>
        </p:nvSpPr>
        <p:spPr>
          <a:xfrm>
            <a:off x="5781063" y="4324649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4. Position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D194EC8-C6ED-BAFE-E975-4813205B07EC}"/>
              </a:ext>
            </a:extLst>
          </p:cNvPr>
          <p:cNvCxnSpPr>
            <a:cxnSpLocks/>
          </p:cNvCxnSpPr>
          <p:nvPr/>
        </p:nvCxnSpPr>
        <p:spPr>
          <a:xfrm>
            <a:off x="504514" y="2338648"/>
            <a:ext cx="1119499" cy="1932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E6049E5-C480-2AE3-A807-BED8F8F7B217}"/>
              </a:ext>
            </a:extLst>
          </p:cNvPr>
          <p:cNvSpPr txBox="1"/>
          <p:nvPr/>
        </p:nvSpPr>
        <p:spPr>
          <a:xfrm rot="3482359">
            <a:off x="340600" y="3162570"/>
            <a:ext cx="10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Zeit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5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korrekt wiedergeben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68C5DC2-2616-A297-C147-ACE2B1ED48B7}"/>
              </a:ext>
            </a:extLst>
          </p:cNvPr>
          <p:cNvSpPr txBox="1"/>
          <p:nvPr/>
        </p:nvSpPr>
        <p:spPr>
          <a:xfrm>
            <a:off x="6145910" y="1680110"/>
            <a:ext cx="536052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Anschluss an die </a:t>
            </a:r>
            <a:r>
              <a:rPr lang="en-US" dirty="0" err="1">
                <a:solidFill>
                  <a:schemeClr val="bg1"/>
                </a:solidFill>
              </a:rPr>
              <a:t>Präsentation</a:t>
            </a:r>
            <a:r>
              <a:rPr lang="en-US" dirty="0">
                <a:solidFill>
                  <a:schemeClr val="bg1"/>
                </a:solidFill>
              </a:rPr>
              <a:t> der </a:t>
            </a:r>
            <a:r>
              <a:rPr lang="en-US" dirty="0" err="1">
                <a:solidFill>
                  <a:schemeClr val="bg1"/>
                </a:solidFill>
              </a:rPr>
              <a:t>Farbfelder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Ihnen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Raster </a:t>
            </a:r>
            <a:r>
              <a:rPr lang="en-US" dirty="0" err="1">
                <a:solidFill>
                  <a:schemeClr val="bg1"/>
                </a:solidFill>
              </a:rPr>
              <a:t>mit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präsentiert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müssen</a:t>
            </a:r>
            <a:r>
              <a:rPr lang="en-US" dirty="0">
                <a:solidFill>
                  <a:schemeClr val="bg1"/>
                </a:solidFill>
              </a:rPr>
              <a:t> Sie </a:t>
            </a:r>
            <a:r>
              <a:rPr lang="en-US" b="1" i="1" dirty="0">
                <a:solidFill>
                  <a:srgbClr val="FFC000"/>
                </a:solidFill>
              </a:rPr>
              <a:t>in </a:t>
            </a:r>
            <a:r>
              <a:rPr lang="en-US" b="1" i="1" dirty="0" err="1">
                <a:solidFill>
                  <a:srgbClr val="FFC000"/>
                </a:solidFill>
              </a:rPr>
              <a:t>korrekter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Reihenfolge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die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auswählen</a:t>
            </a:r>
            <a:r>
              <a:rPr lang="en-US" dirty="0">
                <a:solidFill>
                  <a:schemeClr val="bg1"/>
                </a:solidFill>
              </a:rPr>
              <a:t>, die Sie </a:t>
            </a:r>
            <a:r>
              <a:rPr lang="en-US" b="1" i="1" dirty="0" err="1">
                <a:solidFill>
                  <a:srgbClr val="FFC000"/>
                </a:solidFill>
              </a:rPr>
              <a:t>sich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merken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sollten</a:t>
            </a:r>
            <a:r>
              <a:rPr lang="en-US" b="1" i="1" dirty="0">
                <a:solidFill>
                  <a:srgbClr val="FFC000"/>
                </a:solidFill>
              </a:rPr>
              <a:t>. Das </a:t>
            </a:r>
            <a:r>
              <a:rPr lang="en-US" b="1" i="1" dirty="0" err="1">
                <a:solidFill>
                  <a:srgbClr val="FFC000"/>
                </a:solidFill>
              </a:rPr>
              <a:t>sind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jene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Farben</a:t>
            </a:r>
            <a:r>
              <a:rPr lang="en-US" b="1" i="1" dirty="0">
                <a:solidFill>
                  <a:srgbClr val="FFC000"/>
                </a:solidFill>
              </a:rPr>
              <a:t>, die auf der </a:t>
            </a:r>
            <a:r>
              <a:rPr lang="en-US" b="1" i="1" dirty="0" err="1">
                <a:solidFill>
                  <a:srgbClr val="FFC000"/>
                </a:solidFill>
              </a:rPr>
              <a:t>relevanten</a:t>
            </a:r>
            <a:r>
              <a:rPr lang="en-US" b="1" i="1" dirty="0">
                <a:solidFill>
                  <a:srgbClr val="FFC000"/>
                </a:solidFill>
              </a:rPr>
              <a:t> Dimension </a:t>
            </a:r>
            <a:r>
              <a:rPr lang="en-US" b="1" i="1" dirty="0" err="1">
                <a:solidFill>
                  <a:srgbClr val="FFC000"/>
                </a:solidFill>
              </a:rPr>
              <a:t>gelegen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haben</a:t>
            </a:r>
            <a:r>
              <a:rPr lang="en-US" b="1" i="1" dirty="0">
                <a:solidFill>
                  <a:srgbClr val="FFC000"/>
                </a:solidFill>
              </a:rPr>
              <a:t> !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Raster </a:t>
            </a:r>
            <a:r>
              <a:rPr lang="en-US" dirty="0" err="1">
                <a:solidFill>
                  <a:schemeClr val="bg1"/>
                </a:solidFill>
              </a:rPr>
              <a:t>stehen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sowohl</a:t>
            </a:r>
            <a:r>
              <a:rPr lang="en-US" dirty="0">
                <a:solidFill>
                  <a:schemeClr val="bg1"/>
                </a:solidFill>
              </a:rPr>
              <a:t> alle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Auswahl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gezeigt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wurden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Raster links in </a:t>
            </a:r>
            <a:r>
              <a:rPr lang="en-US" dirty="0" err="1">
                <a:solidFill>
                  <a:schemeClr val="bg1"/>
                </a:solidFill>
              </a:rPr>
              <a:t>weißen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Quadraten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b="1" i="1" dirty="0" err="1">
                <a:solidFill>
                  <a:srgbClr val="FFC000"/>
                </a:solidFill>
              </a:rPr>
              <a:t>als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auch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Farben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>
                <a:solidFill>
                  <a:srgbClr val="FFC000"/>
                </a:solidFill>
              </a:rPr>
              <a:t>die </a:t>
            </a:r>
            <a:r>
              <a:rPr lang="en-US" b="1" i="1" dirty="0" err="1">
                <a:solidFill>
                  <a:srgbClr val="FFC000"/>
                </a:solidFill>
              </a:rPr>
              <a:t>nicht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gezeigt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wurden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hier</a:t>
            </a:r>
            <a:r>
              <a:rPr lang="en-US" dirty="0">
                <a:solidFill>
                  <a:schemeClr val="bg1"/>
                </a:solidFill>
              </a:rPr>
              <a:t> alle </a:t>
            </a:r>
            <a:r>
              <a:rPr lang="en-US" dirty="0" err="1">
                <a:solidFill>
                  <a:schemeClr val="bg1"/>
                </a:solidFill>
              </a:rPr>
              <a:t>restlichen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ohne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weißes</a:t>
            </a:r>
            <a:r>
              <a:rPr lang="en-US" dirty="0">
                <a:solidFill>
                  <a:schemeClr val="bg1"/>
                </a:solidFill>
              </a:rPr>
              <a:t> Quadrat).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Experiment </a:t>
            </a:r>
            <a:r>
              <a:rPr lang="en-US" dirty="0" err="1">
                <a:solidFill>
                  <a:schemeClr val="bg1"/>
                </a:solidFill>
              </a:rPr>
              <a:t>sind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jedoch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gekennzeichnet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9996503-7E06-D534-D2A2-ACCFAE4529AE}"/>
              </a:ext>
            </a:extLst>
          </p:cNvPr>
          <p:cNvGrpSpPr/>
          <p:nvPr/>
        </p:nvGrpSpPr>
        <p:grpSpPr>
          <a:xfrm>
            <a:off x="449778" y="1828431"/>
            <a:ext cx="4062714" cy="3866646"/>
            <a:chOff x="449778" y="1828431"/>
            <a:chExt cx="4062714" cy="3866646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B2E08E2-9864-C129-CABE-0C3D25F1F21D}"/>
                </a:ext>
              </a:extLst>
            </p:cNvPr>
            <p:cNvSpPr/>
            <p:nvPr/>
          </p:nvSpPr>
          <p:spPr>
            <a:xfrm>
              <a:off x="1592804" y="4884626"/>
              <a:ext cx="720000" cy="720000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F8F173E-5E65-3E76-8753-DCF2EBF3DAA9}"/>
                </a:ext>
              </a:extLst>
            </p:cNvPr>
            <p:cNvSpPr/>
            <p:nvPr/>
          </p:nvSpPr>
          <p:spPr>
            <a:xfrm>
              <a:off x="542604" y="4884626"/>
              <a:ext cx="720000" cy="720000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EDA9A3B-656C-F9E5-3FD7-7021A4776E1A}"/>
                </a:ext>
              </a:extLst>
            </p:cNvPr>
            <p:cNvSpPr/>
            <p:nvPr/>
          </p:nvSpPr>
          <p:spPr>
            <a:xfrm>
              <a:off x="542604" y="1936697"/>
              <a:ext cx="720000" cy="720000"/>
            </a:xfrm>
            <a:prstGeom prst="ellipse">
              <a:avLst/>
            </a:prstGeom>
            <a:solidFill>
              <a:srgbClr val="FE7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0602A68-71B2-510F-8BD2-62339E4465A5}"/>
                </a:ext>
              </a:extLst>
            </p:cNvPr>
            <p:cNvSpPr/>
            <p:nvPr/>
          </p:nvSpPr>
          <p:spPr>
            <a:xfrm>
              <a:off x="539778" y="2997280"/>
              <a:ext cx="720000" cy="720000"/>
            </a:xfrm>
            <a:prstGeom prst="ellipse">
              <a:avLst/>
            </a:prstGeom>
            <a:solidFill>
              <a:srgbClr val="FE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6A4245-2101-6D7F-158A-BC36E268F042}"/>
                </a:ext>
              </a:extLst>
            </p:cNvPr>
            <p:cNvSpPr/>
            <p:nvPr/>
          </p:nvSpPr>
          <p:spPr>
            <a:xfrm>
              <a:off x="3698856" y="2914149"/>
              <a:ext cx="720000" cy="720000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9D3C1A6-A33B-583D-74CD-23104CF22982}"/>
                </a:ext>
              </a:extLst>
            </p:cNvPr>
            <p:cNvSpPr/>
            <p:nvPr/>
          </p:nvSpPr>
          <p:spPr>
            <a:xfrm>
              <a:off x="1592804" y="3862134"/>
              <a:ext cx="720000" cy="720000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1CD18EF2-D8CB-A413-CE1E-481A42128B6A}"/>
                </a:ext>
              </a:extLst>
            </p:cNvPr>
            <p:cNvSpPr/>
            <p:nvPr/>
          </p:nvSpPr>
          <p:spPr>
            <a:xfrm>
              <a:off x="2645830" y="1898227"/>
              <a:ext cx="720000" cy="720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F070D2C-6E3D-76EC-63BF-391AD5DEFC7B}"/>
                </a:ext>
              </a:extLst>
            </p:cNvPr>
            <p:cNvSpPr/>
            <p:nvPr/>
          </p:nvSpPr>
          <p:spPr>
            <a:xfrm>
              <a:off x="3698856" y="3906805"/>
              <a:ext cx="720000" cy="72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01A932E-87D3-F68A-0186-D717EF782EE9}"/>
                </a:ext>
              </a:extLst>
            </p:cNvPr>
            <p:cNvSpPr/>
            <p:nvPr/>
          </p:nvSpPr>
          <p:spPr>
            <a:xfrm>
              <a:off x="1594688" y="2943985"/>
              <a:ext cx="720000" cy="720000"/>
            </a:xfrm>
            <a:prstGeom prst="ellipse">
              <a:avLst/>
            </a:prstGeom>
            <a:solidFill>
              <a:srgbClr val="0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0605033-BC8A-1673-A8A4-9A6995A04508}"/>
                </a:ext>
              </a:extLst>
            </p:cNvPr>
            <p:cNvSpPr/>
            <p:nvPr/>
          </p:nvSpPr>
          <p:spPr>
            <a:xfrm>
              <a:off x="3698856" y="1921493"/>
              <a:ext cx="720000" cy="720000"/>
            </a:xfrm>
            <a:prstGeom prst="ellipse">
              <a:avLst/>
            </a:prstGeom>
            <a:solidFill>
              <a:srgbClr val="95C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DBABFB29-820F-387B-F07B-B58EF6585068}"/>
                </a:ext>
              </a:extLst>
            </p:cNvPr>
            <p:cNvSpPr/>
            <p:nvPr/>
          </p:nvSpPr>
          <p:spPr>
            <a:xfrm>
              <a:off x="3698856" y="4871215"/>
              <a:ext cx="720000" cy="720000"/>
            </a:xfrm>
            <a:prstGeom prst="ellipse">
              <a:avLst/>
            </a:prstGeom>
            <a:solidFill>
              <a:srgbClr val="667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E2A9275E-A804-2BA2-3680-CC832F29270C}"/>
                </a:ext>
              </a:extLst>
            </p:cNvPr>
            <p:cNvSpPr/>
            <p:nvPr/>
          </p:nvSpPr>
          <p:spPr>
            <a:xfrm>
              <a:off x="2645830" y="4871215"/>
              <a:ext cx="720000" cy="720000"/>
            </a:xfrm>
            <a:prstGeom prst="ellipse">
              <a:avLst/>
            </a:prstGeom>
            <a:solidFill>
              <a:srgbClr val="0DD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CC806FF-AC48-A4F7-541F-C02AD024CA15}"/>
                </a:ext>
              </a:extLst>
            </p:cNvPr>
            <p:cNvSpPr/>
            <p:nvPr/>
          </p:nvSpPr>
          <p:spPr>
            <a:xfrm>
              <a:off x="2645830" y="3892682"/>
              <a:ext cx="720000" cy="72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E5FA095-F40A-CD63-FC9E-8180256B4F7D}"/>
                </a:ext>
              </a:extLst>
            </p:cNvPr>
            <p:cNvSpPr/>
            <p:nvPr/>
          </p:nvSpPr>
          <p:spPr>
            <a:xfrm>
              <a:off x="539778" y="3940953"/>
              <a:ext cx="720000" cy="720000"/>
            </a:xfrm>
            <a:prstGeom prst="ellipse">
              <a:avLst/>
            </a:prstGeom>
            <a:solidFill>
              <a:srgbClr val="F1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796287B-A1BA-29CB-33A7-1161DF2F93C8}"/>
                </a:ext>
              </a:extLst>
            </p:cNvPr>
            <p:cNvSpPr/>
            <p:nvPr/>
          </p:nvSpPr>
          <p:spPr>
            <a:xfrm>
              <a:off x="2645830" y="2914149"/>
              <a:ext cx="720000" cy="720000"/>
            </a:xfrm>
            <a:prstGeom prst="ellipse">
              <a:avLst/>
            </a:prstGeom>
            <a:solidFill>
              <a:srgbClr val="A75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8F7C4FD9-1760-3009-7BFA-7E3B7A7965AA}"/>
                </a:ext>
              </a:extLst>
            </p:cNvPr>
            <p:cNvSpPr/>
            <p:nvPr/>
          </p:nvSpPr>
          <p:spPr>
            <a:xfrm>
              <a:off x="1594688" y="1921493"/>
              <a:ext cx="720000" cy="720000"/>
            </a:xfrm>
            <a:prstGeom prst="ellipse">
              <a:avLst/>
            </a:prstGeom>
            <a:solidFill>
              <a:srgbClr val="226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263AD46-E0DA-0787-F71D-9F3A068EC437}"/>
                </a:ext>
              </a:extLst>
            </p:cNvPr>
            <p:cNvSpPr/>
            <p:nvPr/>
          </p:nvSpPr>
          <p:spPr>
            <a:xfrm>
              <a:off x="1502804" y="4794626"/>
              <a:ext cx="900000" cy="90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AEF9671B-8C75-34BF-2A0B-B8BDF7E5A93F}"/>
                </a:ext>
              </a:extLst>
            </p:cNvPr>
            <p:cNvSpPr/>
            <p:nvPr/>
          </p:nvSpPr>
          <p:spPr>
            <a:xfrm>
              <a:off x="449778" y="1863041"/>
              <a:ext cx="900000" cy="90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BF9D9DAB-46FC-DCEF-E15E-DC459E9934C3}"/>
                </a:ext>
              </a:extLst>
            </p:cNvPr>
            <p:cNvSpPr/>
            <p:nvPr/>
          </p:nvSpPr>
          <p:spPr>
            <a:xfrm>
              <a:off x="1502804" y="3788380"/>
              <a:ext cx="900000" cy="90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BF645C2-C2B6-B4C9-F774-6FE70AF7E0A6}"/>
                </a:ext>
              </a:extLst>
            </p:cNvPr>
            <p:cNvSpPr/>
            <p:nvPr/>
          </p:nvSpPr>
          <p:spPr>
            <a:xfrm>
              <a:off x="3612492" y="3816805"/>
              <a:ext cx="900000" cy="90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16927E9-42F2-82FD-03BB-025FE97A71B0}"/>
                </a:ext>
              </a:extLst>
            </p:cNvPr>
            <p:cNvSpPr/>
            <p:nvPr/>
          </p:nvSpPr>
          <p:spPr>
            <a:xfrm>
              <a:off x="3612492" y="2839600"/>
              <a:ext cx="900000" cy="90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C937BB7-0A68-9A73-5182-A8E1546D50F1}"/>
                </a:ext>
              </a:extLst>
            </p:cNvPr>
            <p:cNvSpPr/>
            <p:nvPr/>
          </p:nvSpPr>
          <p:spPr>
            <a:xfrm>
              <a:off x="449778" y="4795077"/>
              <a:ext cx="900000" cy="90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A1ABB08-7A46-EE1F-FFD3-7C3F5F9088D7}"/>
                </a:ext>
              </a:extLst>
            </p:cNvPr>
            <p:cNvSpPr/>
            <p:nvPr/>
          </p:nvSpPr>
          <p:spPr>
            <a:xfrm>
              <a:off x="2555830" y="1828431"/>
              <a:ext cx="900000" cy="90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932AA84B-2BD6-8DD1-9DD1-E3E0F3F8D93B}"/>
                </a:ext>
              </a:extLst>
            </p:cNvPr>
            <p:cNvSpPr/>
            <p:nvPr/>
          </p:nvSpPr>
          <p:spPr>
            <a:xfrm>
              <a:off x="449778" y="2918957"/>
              <a:ext cx="900000" cy="90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562D2BED-A426-15ED-A7EC-F6982C4557C3}"/>
              </a:ext>
            </a:extLst>
          </p:cNvPr>
          <p:cNvSpPr txBox="1"/>
          <p:nvPr/>
        </p:nvSpPr>
        <p:spPr>
          <a:xfrm>
            <a:off x="1004425" y="5953159"/>
            <a:ext cx="27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 gezeigten Farben sind markiert</a:t>
            </a:r>
          </a:p>
        </p:txBody>
      </p:sp>
    </p:spTree>
    <p:extLst>
      <p:ext uri="{BB962C8B-B14F-4D97-AF65-F5344CB8AC3E}">
        <p14:creationId xmlns:p14="http://schemas.microsoft.com/office/powerpoint/2010/main" val="40204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</Words>
  <Application>Microsoft Office PowerPoint</Application>
  <PresentationFormat>Breitbild</PresentationFormat>
  <Paragraphs>253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Goettmann</dc:creator>
  <cp:lastModifiedBy>Jan Goettmann</cp:lastModifiedBy>
  <cp:revision>1</cp:revision>
  <dcterms:created xsi:type="dcterms:W3CDTF">2022-05-24T09:51:42Z</dcterms:created>
  <dcterms:modified xsi:type="dcterms:W3CDTF">2022-06-30T11:09:26Z</dcterms:modified>
</cp:coreProperties>
</file>