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5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0" r:id="rId31"/>
    <p:sldId id="272" r:id="rId32"/>
    <p:sldId id="271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9EBB-9200-6446-587B-4A33B892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C5AF-AD04-4E12-145F-AB2B04BE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56A6-0E6D-747F-1549-5BDE896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B275-94AB-CD6E-A8FB-0B1F407A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16EA-88DE-6501-9BE9-7B494B8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17E-986D-F941-A826-EC34CB9C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F304-2F94-A2ED-9307-75C16817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6FE-1A83-7DC1-CB70-C98AD462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5C35-EBB7-07F5-E277-9297DB0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A8D7-BC94-AF42-BB3F-1E52C359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D9DA-EF88-6D44-646B-E328406A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97C4F-3385-DD93-1C60-D5BC25A2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5B10-C022-BA6E-5210-BCAC1F2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C776-B83C-4ACA-67F1-EED4373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137A-06CA-C9B4-0B92-3A14072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B95E-8B84-56D3-2480-10029A8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986-4253-E9A2-6AC8-7799BE8D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2A98-FB23-EB8B-1569-DB3F53AE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461D-F91D-4C9D-4FDD-6B3A416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AE76-3C54-B088-73A7-7D5968B2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97A-E38C-D58D-97B1-06535CD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73C2-F156-C55E-5E93-5C5478ED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189E-5E78-19CA-8A33-860EC570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D61C-0260-EAF6-CAC4-6042A67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490A-ABE9-6119-6A8B-630CF79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79F-8A06-2222-0F9A-513FF7D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D3B-F0FA-FC10-0C1B-54025B2F3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84-B331-80F7-C4FA-684322F3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B1B9-ABB4-C030-4678-A497C069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5163-A650-EA5D-D6C9-21E7470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D6C4-D807-F4EC-2927-815B784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570-C7FE-FA80-F63D-498F47C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8FAD-850D-1EA6-EBD0-CDD3FD2A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5700-5302-74F5-3F88-D380EEAF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2FC23-23BA-ADA3-7F74-78152AC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F972-4EEE-DB3B-3FD3-BC9C4E3F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A393-1423-24FC-1C2A-0EED8BA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6FD7-434F-D6E4-5AA6-889DD0B3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47AE-0E86-F060-20B7-3E89CBD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36F0-7C05-106C-E8B0-E8C4A59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57773-A5AA-8382-6FE8-CD6BAD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D86E-E1A3-15BA-374D-6A2AEF48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028F-E02D-124A-0BA9-1916643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72026-1241-DE6F-0CF3-298C92B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55A1-7FD6-B2F7-7276-ECF8E985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B5D3-0339-5A05-161E-5DD90E4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54F-D25D-A1D9-3CED-4F284C5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56D-C433-A773-DAF5-BA91D24C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908C-B6CC-9FF1-565A-434F0C5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D552-53B1-ABC1-3C26-098D7DD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2F07-9004-B029-D24C-8E8280F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06A6-45A0-FE7E-467C-3E5DFC5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783D-D912-DD46-117D-7844EAD3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7DC5-40A3-D647-CCC7-60442D29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7BDD-126E-1495-2FCA-9A1CB2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F81F-BC30-3748-FD0E-145559C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C2DD-4164-DF0D-7331-6874659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CE6F-DC26-77D9-E6BB-402A4A4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4EB3F-A8DF-469F-6204-B95C869A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4D4C-2C52-FE7A-B6D2-414A9523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601E-8852-7812-3D44-2BEC69D5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7FD4-0403-4900-89EA-BB2B497AEF9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EC36-6BB6-88F1-16BE-19D3CF11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A743-F6F6-CBD4-5AEE-5FF9E91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930-87CE-3868-C45E-41C97DA2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 altLang="zh-CN" dirty="0"/>
              <a:t>Defend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B11D-C623-B7E8-BD27-B2B1D167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B646-4C73-B174-E071-D087189B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6275-1230-BD83-524D-FE95F991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 before and after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ED2E5-255F-2A76-7417-DAF4C9A7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7" y="2514600"/>
            <a:ext cx="48602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8044B-9CAD-AB50-9C8C-11C6EB4B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2514600"/>
            <a:ext cx="48706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A3241-A039-B967-177D-44E673AFF8F6}"/>
              </a:ext>
            </a:extLst>
          </p:cNvPr>
          <p:cNvSpPr txBox="1"/>
          <p:nvPr/>
        </p:nvSpPr>
        <p:spPr>
          <a:xfrm>
            <a:off x="2785115" y="53340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433BE-C890-09BF-F526-603B51AB1757}"/>
              </a:ext>
            </a:extLst>
          </p:cNvPr>
          <p:cNvSpPr txBox="1"/>
          <p:nvPr/>
        </p:nvSpPr>
        <p:spPr>
          <a:xfrm>
            <a:off x="8415520" y="53340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8106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800-A50A-0405-E2C4-CFF529A8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E57B-49AD-486A-DFF2-62FACAE0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5E5C7-AAE9-23BC-12B8-8F6B5008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690688"/>
            <a:ext cx="4457699" cy="46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7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5F4-B6D9-1888-7B5B-ECD1CD1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6838-4405-31D0-B333-91AE730E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14D19-BF44-814D-45CD-66E99240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93" y="2288478"/>
            <a:ext cx="8629014" cy="42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D560-83D7-B935-F854-17766C55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Additional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BE76-59BA-404D-82F6-8AE46FE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nothing and running Evade1-0000 24 hours later</a:t>
            </a:r>
          </a:p>
          <a:p>
            <a:r>
              <a:rPr lang="en-US" dirty="0"/>
              <a:t>Indicates industry information sharing and quick retrain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639268-CC1A-49D8-73EB-CC1CAA86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00" y="2861232"/>
            <a:ext cx="6634400" cy="36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9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48F-84C1-B663-1F12-B029218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CB41-3C32-9FE4-C8A3-A93DEE1B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Manually parsed Kernel32.dll to find </a:t>
            </a:r>
            <a:r>
              <a:rPr lang="en-US" dirty="0" err="1"/>
              <a:t>GetProcAddress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dynamic reference for </a:t>
            </a: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computation of int array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conversion of GETINTRESOURCE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error checking at each stage of dynamic loading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4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dynamic APIs</a:t>
            </a:r>
          </a:p>
        </p:txBody>
      </p:sp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DA167B03-7067-8BEB-0BEF-28566408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13904"/>
            <a:ext cx="5839640" cy="168616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3E7462-7034-46F1-6AB8-76AE25A34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98" y="4292293"/>
            <a:ext cx="235300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encoded API strings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9280E6-327B-36A4-3F94-B196AC63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1" y="2607208"/>
            <a:ext cx="1059327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int array size calculation and </a:t>
            </a:r>
            <a:r>
              <a:rPr lang="en-US" dirty="0" err="1"/>
              <a:t>strcmp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DAC063-CFFD-4417-BB02-33751BB5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84" y="2749659"/>
            <a:ext cx="3965631" cy="2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loading error checking and abstraction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79C0D6-2B10-D9F0-4BDF-5A4DA8AA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92" y="2489703"/>
            <a:ext cx="5782615" cy="38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dropper run abstraction and GETINTRESOURCE obfuscation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AC2E22-3CAB-6DA5-1C39-98850055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24" y="2426328"/>
            <a:ext cx="5655351" cy="42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6E4-8699-AA2C-A633-10A199C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ED1-79D1-B6CF-9CD2-DEF9FE64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all papers covering in this class, Dr. </a:t>
            </a:r>
            <a:r>
              <a:rPr lang="en-US" dirty="0" err="1"/>
              <a:t>Botacin’s</a:t>
            </a:r>
            <a:r>
              <a:rPr lang="en-US" dirty="0"/>
              <a:t> method proved to yield the highest evasion rates.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decided to take the existing example on Github and augment it with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75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B79-E092-9B3F-A242-7C8998F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4FDE-EF92-733D-9832-2576F0B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manual Kernel32.dll parsing and dynamic loading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BDEFB5-F5E3-C01C-CB94-A1CAFB54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28" y="2342537"/>
            <a:ext cx="8214943" cy="43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AF4-F3C4-89E4-2719-0DE0976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1F73-5C98-BB08-35CA-E0118CE1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</p:spTree>
    <p:extLst>
      <p:ext uri="{BB962C8B-B14F-4D97-AF65-F5344CB8AC3E}">
        <p14:creationId xmlns:p14="http://schemas.microsoft.com/office/powerpoint/2010/main" val="37380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CE6-091E-B07E-EC9D-4F213E21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4D61-2ABF-9AC8-45AF-62CB57F9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60 second wait timer before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sandbox environment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debugger detection</a:t>
            </a:r>
          </a:p>
        </p:txBody>
      </p:sp>
    </p:spTree>
    <p:extLst>
      <p:ext uri="{BB962C8B-B14F-4D97-AF65-F5344CB8AC3E}">
        <p14:creationId xmlns:p14="http://schemas.microsoft.com/office/powerpoint/2010/main" val="61159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1562-BDAB-CFEF-E0CB-08D5FF2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7408-F3AA-7562-256D-9D0DA523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imports for dynamic analysis evasion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06D435-6336-3F90-0E8F-FCA722C2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90" y="2796373"/>
            <a:ext cx="5022620" cy="2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9F1-AD4C-D038-4B56-9FBB12F4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A753-7773-1280-A654-58D6243A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dynamic imports for dynamic analysis evasion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4633BB-9BD9-826E-A4BB-31B949CB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9" y="2494963"/>
            <a:ext cx="7102566" cy="35056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F0ECB6-08C3-A4B5-77C1-3751D2FA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63" y="2494963"/>
            <a:ext cx="228631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4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7210-CCC9-83C9-E909-D7A197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B103-4DF8-66EE-B74A-FD691EA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encoded API strings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B7893F-65EB-4252-121D-4F53E5F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96" y="2407658"/>
            <a:ext cx="7553208" cy="41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3301-FB4D-676F-7D73-5E50B392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21B8-EEC8-81FF-A01E-165DF63C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of new dynamic APIs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76B934-65F9-2833-1825-7ABD9DB3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55" y="2346713"/>
            <a:ext cx="5043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(Ch1-3)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441F4A-8CCB-4FDF-A6CC-9E810B18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2356116"/>
            <a:ext cx="6323943" cy="43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3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(Ch4-5)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85AA8E-037F-AE4F-9D4C-784F4916C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2785590"/>
            <a:ext cx="621116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680-3EBB-1B0A-9D55-4FC034E8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3D1-614D-0A70-0B4A-3B2A92C0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 detection for dynamic analysis evasion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D7104A-05E8-1FD0-71D6-26949C36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2757669"/>
            <a:ext cx="68970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Combined Dr. </a:t>
            </a:r>
            <a:r>
              <a:rPr lang="en-US" dirty="0" err="1"/>
              <a:t>Botacin’s</a:t>
            </a:r>
            <a:r>
              <a:rPr lang="en-US" dirty="0"/>
              <a:t> filesystem.exe and inmemory.dll droppers into a single dropper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Compiled into an executable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Contained a single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XOR decrypted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Base64 decoded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Wrote the resource to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Launched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Dynamically loaded 90% of APIs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Encoded strings as int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Mimicked the NTDLL.dll</a:t>
            </a:r>
          </a:p>
        </p:txBody>
      </p:sp>
    </p:spTree>
    <p:extLst>
      <p:ext uri="{BB962C8B-B14F-4D97-AF65-F5344CB8AC3E}">
        <p14:creationId xmlns:p14="http://schemas.microsoft.com/office/powerpoint/2010/main" val="298513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7B8-0976-DEAB-C293-21A460C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D04-DBBE-E598-D459-FCD2F44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1 minute wait timer to evade dynamic analysis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9AE31D-838A-89B1-DD68-02188971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11" y="2272420"/>
            <a:ext cx="6692578" cy="44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81ED-1CC7-5CED-21E0-1AD3133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377D-8726-3D90-ABA9-7EE92BB8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5AA8FA6-7551-7C3E-D94D-997D0F61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74" y="2405610"/>
            <a:ext cx="6770451" cy="37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DBB-C14A-8616-FFD8-50B88CB3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5DDF-59BE-8851-7B6F-A895021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09BF55-999E-0BF1-BEC6-7896F1EE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39" y="2344366"/>
            <a:ext cx="8740846" cy="42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7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D31E-DCC2-AFC2-013E-6A48E1E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968" cy="1325563"/>
          </a:xfrm>
        </p:spPr>
        <p:txBody>
          <a:bodyPr/>
          <a:lstStyle/>
          <a:p>
            <a:r>
              <a:rPr lang="en-US" dirty="0"/>
              <a:t>Additional Tools – Creating Encoded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2A05-AB8A-7B1F-FACA-19004ED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92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3C7-6F3B-40C5-0FEE-E15B04A5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– Creating ROT1 int Arrays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9AA135-7805-E79C-B149-7C5B228BC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2489200"/>
            <a:ext cx="5250653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AA41AD5-D334-B690-E682-C29748E2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69" y="1766358"/>
            <a:ext cx="36981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8AC6-6D85-C3C2-E653-2FC1561C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9B0-DC28-AD6F-AC22-81DBE9E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B9E0-1B8B-E788-951C-CDE48E5B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all but 3 static APIs from original attack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 err="1"/>
              <a:t>GetModuleHandleA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GetProcAddress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original handle reference to Kernel32.dll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encrypted the int arrays by applying ROT1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Base64 decoding</a:t>
            </a:r>
          </a:p>
        </p:txBody>
      </p:sp>
    </p:spTree>
    <p:extLst>
      <p:ext uri="{BB962C8B-B14F-4D97-AF65-F5344CB8AC3E}">
        <p14:creationId xmlns:p14="http://schemas.microsoft.com/office/powerpoint/2010/main" val="23442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7" name="Content Placeholder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F79E74D-E484-C5DC-7335-406892AB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38" y="2162712"/>
            <a:ext cx="5363323" cy="3677163"/>
          </a:xfrm>
        </p:spPr>
      </p:pic>
    </p:spTree>
    <p:extLst>
      <p:ext uri="{BB962C8B-B14F-4D97-AF65-F5344CB8AC3E}">
        <p14:creationId xmlns:p14="http://schemas.microsoft.com/office/powerpoint/2010/main" val="112875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83D573-93A7-385F-9C47-C60B05B2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2" y="1927724"/>
            <a:ext cx="7206016" cy="37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09F10A-B260-71CA-01DF-3FF3F5CF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1899995"/>
            <a:ext cx="899285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7216BE-849E-C148-B0BC-EE44E876A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690687"/>
            <a:ext cx="4429743" cy="45535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1071DA-4946-5E2B-E820-06D726E2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15" y="2505187"/>
            <a:ext cx="443927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438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Project Defend</vt:lpstr>
      <vt:lpstr>Motivation</vt:lpstr>
      <vt:lpstr>Baseline Attack</vt:lpstr>
      <vt:lpstr>Baseline Attack Visualization</vt:lpstr>
      <vt:lpstr>Attack v1 Summary</vt:lpstr>
      <vt:lpstr>Attack v1 Visualization</vt:lpstr>
      <vt:lpstr>Attack v1 Visualization</vt:lpstr>
      <vt:lpstr>Attack v1 Visualization</vt:lpstr>
      <vt:lpstr>Attack v1 Visualization</vt:lpstr>
      <vt:lpstr>Attack v1 Results</vt:lpstr>
      <vt:lpstr>Attack v1 Results</vt:lpstr>
      <vt:lpstr>Attack v1 Results</vt:lpstr>
      <vt:lpstr>Attack v1 Additional Note</vt:lpstr>
      <vt:lpstr>Attack v2 Summary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Results</vt:lpstr>
      <vt:lpstr>Attack v3 Summary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Results</vt:lpstr>
      <vt:lpstr>Attack v3 Results</vt:lpstr>
      <vt:lpstr>Additional Tools – Creating Encoded Resources</vt:lpstr>
      <vt:lpstr>Additional Tools – Creating ROT1 int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Gathright</dc:creator>
  <cp:lastModifiedBy>Peng, Yukon</cp:lastModifiedBy>
  <cp:revision>20</cp:revision>
  <dcterms:created xsi:type="dcterms:W3CDTF">2023-04-20T12:55:01Z</dcterms:created>
  <dcterms:modified xsi:type="dcterms:W3CDTF">2023-04-24T00:06:39Z</dcterms:modified>
</cp:coreProperties>
</file>