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3" r:id="rId5"/>
    <p:sldId id="258" r:id="rId6"/>
    <p:sldId id="266" r:id="rId7"/>
    <p:sldId id="261" r:id="rId8"/>
    <p:sldId id="264" r:id="rId9"/>
    <p:sldId id="265" r:id="rId10"/>
    <p:sldId id="267" r:id="rId11"/>
    <p:sldId id="268" r:id="rId12"/>
    <p:sldId id="269" r:id="rId13"/>
    <p:sldId id="270" r:id="rId14"/>
    <p:sldId id="259" r:id="rId15"/>
    <p:sldId id="283" r:id="rId16"/>
    <p:sldId id="284" r:id="rId17"/>
    <p:sldId id="285" r:id="rId18"/>
    <p:sldId id="286" r:id="rId19"/>
    <p:sldId id="287" r:id="rId20"/>
    <p:sldId id="288" r:id="rId21"/>
    <p:sldId id="289" r:id="rId22"/>
    <p:sldId id="260" r:id="rId23"/>
    <p:sldId id="273" r:id="rId24"/>
    <p:sldId id="274" r:id="rId25"/>
    <p:sldId id="275" r:id="rId26"/>
    <p:sldId id="276" r:id="rId27"/>
    <p:sldId id="277" r:id="rId28"/>
    <p:sldId id="279" r:id="rId29"/>
    <p:sldId id="278" r:id="rId30"/>
    <p:sldId id="280" r:id="rId31"/>
    <p:sldId id="272" r:id="rId32"/>
    <p:sldId id="271" r:id="rId33"/>
    <p:sldId id="281" r:id="rId34"/>
    <p:sldId id="282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73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39EBB-9200-6446-587B-4A33B8925C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24C5AF-AD04-4E12-145F-AB2B04BEA6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1D56A6-0E6D-747F-1549-5BDE896BC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E7FD4-0403-4900-89EA-BB2B497AEF90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0BB275-94AB-CD6E-A8FB-0B1F407AB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E316EA-88DE-6501-9BE9-7B494B8C1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A1FEB-D571-4C3D-B107-2A5901B71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360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0117E-986D-F941-A826-EC34CB9C3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DBF304-2F94-A2ED-9307-75C16817E5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A646FE-1A83-7DC1-CB70-C98AD462F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E7FD4-0403-4900-89EA-BB2B497AEF90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115C35-EBB7-07F5-E277-9297DB08F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01A8D7-BC94-AF42-BB3F-1E52C3592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A1FEB-D571-4C3D-B107-2A5901B71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20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C8D9DA-EF88-6D44-646B-E328406A0C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F97C4F-3385-DD93-1C60-D5BC25A2A3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305B10-C022-BA6E-5210-BCAC1F217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E7FD4-0403-4900-89EA-BB2B497AEF90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7AC776-B83C-4ACA-67F1-EED437311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9E137A-06CA-C9B4-0B92-3A14072A6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A1FEB-D571-4C3D-B107-2A5901B71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21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7B95E-8B84-56D3-2480-10029A80F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63B986-4253-E9A2-6AC8-7799BE8DC8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F32A98-FB23-EB8B-1569-DB3F53AE5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E7FD4-0403-4900-89EA-BB2B497AEF90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CC461D-F91D-4C9D-4FDD-6B3A416DA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2CAE76-3C54-B088-73A7-7D5968B2D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A1FEB-D571-4C3D-B107-2A5901B71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922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4B97A-E38C-D58D-97B1-06535CD8B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EB73C2-F156-C55E-5E93-5C5478ED53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AC189E-5E78-19CA-8A33-860EC5700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E7FD4-0403-4900-89EA-BB2B497AEF90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1ED61C-0260-EAF6-CAC4-6042A67E1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27490A-ABE9-6119-6A8B-630CF797F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A1FEB-D571-4C3D-B107-2A5901B71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964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EB79F-8A06-2222-0F9A-513FF7D9B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FEBD3B-F0FA-FC10-0C1B-54025B2F31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CA5B84-B331-80F7-C4FA-684322F31A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F1B1B9-ABB4-C030-4678-A497C0699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E7FD4-0403-4900-89EA-BB2B497AEF90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745163-A650-EA5D-D6C9-21E7470A7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9DD6C4-D807-F4EC-2927-815B784AD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A1FEB-D571-4C3D-B107-2A5901B71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075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0F570-C7FE-FA80-F63D-498F47CB4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D38FAD-850D-1EA6-EBD0-CDD3FD2A0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B55700-5302-74F5-3F88-D380EEAF8A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42FC23-23BA-ADA3-7F74-78152ACD88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EBF972-4EEE-DB3B-3FD3-BC9C4E3F14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40A393-1423-24FC-1C2A-0EED8BA4E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E7FD4-0403-4900-89EA-BB2B497AEF90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A36FD7-434F-D6E4-5AA6-889DD0B34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8D47AE-0E86-F060-20B7-3E89CBD95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A1FEB-D571-4C3D-B107-2A5901B71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275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B36F0-7C05-106C-E8B0-E8C4A59E7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957773-A5AA-8382-6FE8-CD6BAD040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E7FD4-0403-4900-89EA-BB2B497AEF90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FAD86E-E1A3-15BA-374D-6A2AEF484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63028F-E02D-124A-0BA9-191664346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A1FEB-D571-4C3D-B107-2A5901B71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949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F72026-1241-DE6F-0CF3-298C92BCA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E7FD4-0403-4900-89EA-BB2B497AEF90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6055A1-7FD6-B2F7-7276-ECF8E9856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13B5D3-0339-5A05-161E-5DD90E416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A1FEB-D571-4C3D-B107-2A5901B71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330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4354F-D25D-A1D9-3CED-4F284C567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A9A56D-C433-A773-DAF5-BA91D24C82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D908C-B6CC-9FF1-565A-434F0C5249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A9D552-53B1-ABC1-3C26-098D7DD93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E7FD4-0403-4900-89EA-BB2B497AEF90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432F07-9004-B029-D24C-8E8280FDB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4606A6-45A0-FE7E-467C-3E5DFC59A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A1FEB-D571-4C3D-B107-2A5901B71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579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2783D-D912-DD46-117D-7844EAD36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C07DC5-40A3-D647-CCC7-60442D2914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2E7BDD-126E-1495-2FCA-9A1CB2B0D3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DAF81F-BC30-3748-FD0E-145559CDC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E7FD4-0403-4900-89EA-BB2B497AEF90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24C2DD-4164-DF0D-7331-6874659D0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26CE6F-DC26-77D9-E6BB-402A4A41B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A1FEB-D571-4C3D-B107-2A5901B71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871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34EB3F-A8DF-469F-6204-B95C869A5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EB4D4C-2C52-FE7A-B6D2-414A95239E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AA601E-8852-7812-3D44-2BEC69D5C9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CE7FD4-0403-4900-89EA-BB2B497AEF90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23EC36-6BB6-88F1-16BE-19D3CF11EC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8DA743-F6F6-CBD4-5AEE-5FF9E917FE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DA1FEB-D571-4C3D-B107-2A5901B71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831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01930-87CE-3868-C45E-41C97DA23F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Final Project Attack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0BB11D-C623-B7E8-BD27-B2B1D1677A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6557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AB646-4C73-B174-E071-D087189BB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Attack v1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036275-1230-BD83-524D-FE95F9913F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VirusTotal</a:t>
            </a:r>
            <a:r>
              <a:rPr lang="en-US" dirty="0"/>
              <a:t> of Evade1-0000 before and after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7AED2E5-255F-2A76-7417-DAF4C9A74D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567" y="2514600"/>
            <a:ext cx="4860202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81E8044B-9CAD-AB50-9C8C-11C6EB4B5A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1751" y="2514600"/>
            <a:ext cx="4870644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D6A3241-A039-B967-177D-44E673AFF8F6}"/>
              </a:ext>
            </a:extLst>
          </p:cNvPr>
          <p:cNvSpPr txBox="1"/>
          <p:nvPr/>
        </p:nvSpPr>
        <p:spPr>
          <a:xfrm>
            <a:off x="2785115" y="5334000"/>
            <a:ext cx="803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Before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2433BE-C890-09BF-F526-603B51AB1757}"/>
              </a:ext>
            </a:extLst>
          </p:cNvPr>
          <p:cNvSpPr txBox="1"/>
          <p:nvPr/>
        </p:nvSpPr>
        <p:spPr>
          <a:xfrm>
            <a:off x="8415520" y="5334000"/>
            <a:ext cx="658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After</a:t>
            </a:r>
          </a:p>
        </p:txBody>
      </p:sp>
    </p:spTree>
    <p:extLst>
      <p:ext uri="{BB962C8B-B14F-4D97-AF65-F5344CB8AC3E}">
        <p14:creationId xmlns:p14="http://schemas.microsoft.com/office/powerpoint/2010/main" val="2810602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92800-A50A-0405-E2C4-CFF529A88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Attack v1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3E57B-49AD-486A-DFF2-62FACAE0EF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Hybrid Analysis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2D5E5C7-AAE9-23BC-12B8-8F6B5008C9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7150" y="1690688"/>
            <a:ext cx="4457699" cy="4693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96721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D35F4-B6D9-1888-7B5B-ECD1CD183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Attack v1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16838-4405-31D0-B333-91AE730E2C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Sandbox Execution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E4714D19-BF44-814D-45CD-66E992404A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1493" y="2288478"/>
            <a:ext cx="8629014" cy="4204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53696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3D560-83D7-B935-F854-17766C55E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Attack v1 Additional Note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A2BE76-59BA-404D-82F6-8AE46FE9B4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Changing nothing and running Evade1-0000 24 hours later</a:t>
            </a:r>
          </a:p>
          <a:p>
            <a:r>
              <a:rPr lang="en-US" dirty="0"/>
              <a:t>Indicates industry information sharing and quick retrain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3B639268-CC1A-49D8-73EB-CC1CAA86F5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8800" y="2861232"/>
            <a:ext cx="6634400" cy="3631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91977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7448F-84C1-B663-1F12-B029218E4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Attack v2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D2CB41-3C32-9FE4-C8A3-A93DEE1B51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list of improvements added: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Manually parsed Kernel32.dll to find </a:t>
            </a:r>
            <a:r>
              <a:rPr lang="en-US" dirty="0" err="1"/>
              <a:t>GetProcAddress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Added dynamic reference for </a:t>
            </a:r>
            <a:r>
              <a:rPr lang="en-US" dirty="0" err="1"/>
              <a:t>LoadLibraryA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Implemented manual computation of int array length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Implemented manual conversion of GETINTRESOURCE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Added error checking at each stage of dynamic loading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7478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B4B14-44A2-2C41-95B9-C11EB08ED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Attack v2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17A5DD-384A-11CC-CAD0-D5C6C90D42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Reduced dynamic APIs</a:t>
            </a:r>
          </a:p>
        </p:txBody>
      </p:sp>
      <p:pic>
        <p:nvPicPr>
          <p:cNvPr id="7" name="Picture 6" descr="Graphical user interface, text, chat or text message&#10;&#10;Description automatically generated">
            <a:extLst>
              <a:ext uri="{FF2B5EF4-FFF2-40B4-BE49-F238E27FC236}">
                <a16:creationId xmlns:a16="http://schemas.microsoft.com/office/drawing/2014/main" id="{DA167B03-7067-8BEB-0BEF-2856640863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6180" y="2413904"/>
            <a:ext cx="5839640" cy="1686160"/>
          </a:xfrm>
          <a:prstGeom prst="rect">
            <a:avLst/>
          </a:prstGeom>
        </p:spPr>
      </p:pic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9B3E7462-7034-46F1-6AB8-76AE25A34B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9498" y="4292293"/>
            <a:ext cx="2353003" cy="2200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2810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B4B14-44A2-2C41-95B9-C11EB08ED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Attack v2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17A5DD-384A-11CC-CAD0-D5C6C90D42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Reduced encoded API strings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899280E6-327B-36A4-3F94-B196AC6307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361" y="2607208"/>
            <a:ext cx="10593278" cy="3381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9815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B4B14-44A2-2C41-95B9-C11EB08ED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Attack v2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17A5DD-384A-11CC-CAD0-D5C6C90D42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Manual int array size calculation and </a:t>
            </a:r>
            <a:r>
              <a:rPr lang="en-US" dirty="0" err="1"/>
              <a:t>strcmp</a:t>
            </a:r>
            <a:endParaRPr lang="en-US" dirty="0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07DAC063-CFFD-4417-BB02-33751BB59F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3184" y="2749659"/>
            <a:ext cx="3965631" cy="2912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2588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B4B14-44A2-2C41-95B9-C11EB08ED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Attack v2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17A5DD-384A-11CC-CAD0-D5C6C90D42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Library loading error checking and abstraction</a:t>
            </a:r>
          </a:p>
        </p:txBody>
      </p:sp>
      <p:pic>
        <p:nvPicPr>
          <p:cNvPr id="5" name="Picture 4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B679C0D6-2B10-D9F0-4BDF-5A4DA8AA63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4692" y="2489703"/>
            <a:ext cx="5782615" cy="3822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5633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B4B14-44A2-2C41-95B9-C11EB08ED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Attack v2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17A5DD-384A-11CC-CAD0-D5C6C90D42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Actual dropper run abstraction and GETINTRESOURCE obfuscation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2BAC2E22-3CAB-6DA5-1C39-9885005575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8324" y="2426328"/>
            <a:ext cx="5655351" cy="4247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571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7B6E4-8699-AA2C-A633-10A199CA2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8A6ED1-79D1-B6CF-9CD2-DEF9FE641F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Comparing all papers covering in this class, Dr. </a:t>
            </a:r>
            <a:r>
              <a:rPr lang="en-US" dirty="0" err="1"/>
              <a:t>Botacin’s</a:t>
            </a:r>
            <a:r>
              <a:rPr lang="en-US" dirty="0"/>
              <a:t> method proved to yield the highest evasion rates.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We decided to take the existing example on Github and augment it with improvements.</a:t>
            </a:r>
          </a:p>
        </p:txBody>
      </p:sp>
    </p:spTree>
    <p:extLst>
      <p:ext uri="{BB962C8B-B14F-4D97-AF65-F5344CB8AC3E}">
        <p14:creationId xmlns:p14="http://schemas.microsoft.com/office/powerpoint/2010/main" val="27546367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AEB79-E092-9B3F-A242-7C8998FFD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Attack v2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8B4FDE-EF92-733D-9832-2576F0B60B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Final main with manual Kernel32.dll parsing and dynamic loading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65BDEFB5-F5E3-C01C-CB94-A1CAFB54BC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8528" y="2342537"/>
            <a:ext cx="8214943" cy="4372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8106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CFAF4-F3C4-89E4-2719-0DE09764B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Attack v2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B71F73-5C98-BB08-35CA-E0118CE1C6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VirusTotal</a:t>
            </a:r>
            <a:r>
              <a:rPr lang="en-US" dirty="0"/>
              <a:t> of Evade1-0000</a:t>
            </a:r>
          </a:p>
        </p:txBody>
      </p:sp>
    </p:spTree>
    <p:extLst>
      <p:ext uri="{BB962C8B-B14F-4D97-AF65-F5344CB8AC3E}">
        <p14:creationId xmlns:p14="http://schemas.microsoft.com/office/powerpoint/2010/main" val="3738069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59CE6-091E-B07E-EC9D-4F213E210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Attack v3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C14D61-2ABF-9AC8-45AF-62CB57F9B8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list of improvements added: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Added 60 second wait timer before execution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Added sandbox environment detection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Added debugger detection</a:t>
            </a:r>
          </a:p>
        </p:txBody>
      </p:sp>
    </p:spTree>
    <p:extLst>
      <p:ext uri="{BB962C8B-B14F-4D97-AF65-F5344CB8AC3E}">
        <p14:creationId xmlns:p14="http://schemas.microsoft.com/office/powerpoint/2010/main" val="6115973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E1562-BDAB-CFEF-E0CB-08D5FF266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Attack v3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F07408-F3AA-7562-256D-9D0DA5239C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New imports for dynamic analysis evasion</a:t>
            </a:r>
          </a:p>
        </p:txBody>
      </p:sp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9806D435-6336-3F90-0E8F-FCA722C209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4690" y="2796373"/>
            <a:ext cx="5022620" cy="2310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4411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019F1-AD4C-D038-4B56-9FBB12F40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Attack v3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4A753-7773-1280-A654-58D6243A90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New dynamic imports for dynamic analysis evasion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C54633BB-9BD9-826E-A4BB-31B949CB8E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079" y="2494963"/>
            <a:ext cx="7102566" cy="3505689"/>
          </a:xfrm>
          <a:prstGeom prst="rect">
            <a:avLst/>
          </a:prstGeo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08F0ECB6-08C3-A4B5-77C1-3751D2FA08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6063" y="2494963"/>
            <a:ext cx="2286319" cy="3505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3441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77210-CCC9-83C9-E909-D7A1977C8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Attack v3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DFB103-4DF8-66EE-B74A-FD691EA4AA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New encoded API strings for dynamic analysis evasion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F5B7893F-65EB-4252-121D-4F53E5F5EC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9396" y="2407658"/>
            <a:ext cx="7553208" cy="4177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9494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E3301-FB4D-676F-7D73-5E50B392D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Attack v3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3321B8-EEC8-81FF-A01E-165DF63C9B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Loading of new dynamic APIs for dynamic analysis evasion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1C76B934-65F9-2833-1825-7ABD9DB366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4455" y="2346713"/>
            <a:ext cx="504308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5675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60E82-875C-16EC-0D9B-D896CA773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Attack v3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3A61F-34D6-BBC4-1C92-5CC04B245B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Sandbox environment detection for dynamic analysis evasion (Ch1-3)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64441F4A-8CCB-4FDF-A6CC-9E810B18B3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4028" y="2356116"/>
            <a:ext cx="6323943" cy="4304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5364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60E82-875C-16EC-0D9B-D896CA773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Attack v3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3A61F-34D6-BBC4-1C92-5CC04B245B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Sandbox environment detection for dynamic analysis evasion (Ch4-5)</a:t>
            </a:r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1C85AA8E-037F-AE4F-9D4C-784F4916C5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0416" y="2785590"/>
            <a:ext cx="6211167" cy="3391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7220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FF680-3EBB-1B0A-9D55-4FC034E8E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Attack v3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0F23D1-614D-0A70-0B4A-3B2A92C0BF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Debugger detection for dynamic analysis evasion </a:t>
            </a:r>
          </a:p>
        </p:txBody>
      </p:sp>
      <p:pic>
        <p:nvPicPr>
          <p:cNvPr id="5" name="Picture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AAD7104A-05E8-1FD0-71D6-26949C3677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7468" y="2757669"/>
            <a:ext cx="6897063" cy="2791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204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F6617-A08A-C0D6-F1DE-192CBAA5B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Baseline Attack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3EDD30-3F33-08E6-18FC-603451BAE1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Combined Dr. </a:t>
            </a:r>
            <a:r>
              <a:rPr lang="en-US" dirty="0" err="1"/>
              <a:t>Botacin’s</a:t>
            </a:r>
            <a:r>
              <a:rPr lang="en-US" dirty="0"/>
              <a:t> filesystem.exe and inmemory.dll droppers into a single dropper that: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Compiled into an executable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Contained a single resource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XOR decrypted the resource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Base64 decoded the resource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Wrote the resource to file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Launched the resource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Dynamically loaded 90% of APIs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Encoded strings as int arrays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Mimicked the NTDLL.dll</a:t>
            </a:r>
          </a:p>
        </p:txBody>
      </p:sp>
    </p:spTree>
    <p:extLst>
      <p:ext uri="{BB962C8B-B14F-4D97-AF65-F5344CB8AC3E}">
        <p14:creationId xmlns:p14="http://schemas.microsoft.com/office/powerpoint/2010/main" val="29851315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BF7B8-0976-DEAB-C293-21A460C96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Attack v3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F0BD04-DBBE-E598-D459-FCD2F44FC4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Final main with 1 minute wait timer to evade dynamic analysis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4F9AE31D-838A-89B1-DD68-021889716D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9711" y="2272420"/>
            <a:ext cx="6692578" cy="4453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6355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081ED-1CC7-5CED-21E0-1AD313316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Attack v3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B2377D-8726-3D90-ABA9-7EE92BB8DB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VirusTotal</a:t>
            </a:r>
            <a:r>
              <a:rPr lang="en-US" dirty="0"/>
              <a:t> of Evade1-0000</a:t>
            </a:r>
          </a:p>
        </p:txBody>
      </p:sp>
      <p:pic>
        <p:nvPicPr>
          <p:cNvPr id="6148" name="Picture 4">
            <a:extLst>
              <a:ext uri="{FF2B5EF4-FFF2-40B4-BE49-F238E27FC236}">
                <a16:creationId xmlns:a16="http://schemas.microsoft.com/office/drawing/2014/main" id="{25AA8FA6-7551-7C3E-D94D-997D0F6122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0774" y="2405610"/>
            <a:ext cx="6770451" cy="3771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83011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02DBB-C14A-8616-FFD8-50B88CB36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Attack v3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A95DDF-59BE-8851-7B6F-A895021DE5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Sandbox Execution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8F09BF55-999E-0BF1-BEC6-7896F1EE35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1439" y="2344366"/>
            <a:ext cx="8740846" cy="4277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79721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DD31E-DCC2-AFC2-013E-6A48E1E30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704968" cy="1325563"/>
          </a:xfrm>
        </p:spPr>
        <p:txBody>
          <a:bodyPr/>
          <a:lstStyle/>
          <a:p>
            <a:r>
              <a:rPr lang="en-US" dirty="0"/>
              <a:t>Additional Tools – Creating Encoded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692A05-AB8A-7B1F-FACA-19004ED732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58920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0A3C7-6F3B-40C5-0FEE-E15B04A59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Tools – Creating ROT1 int Arrays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8A9AA135-7805-E79C-B149-7C5B228BCFF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333" y="2489200"/>
            <a:ext cx="5250653" cy="3177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4AA41AD5-D334-B690-E682-C29748E27A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3169" y="1766358"/>
            <a:ext cx="3698195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35301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198E3-1EDE-0E6D-7A4D-CE66E43E2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Baseline Attack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118AC6-6D85-C3C2-E653-2FC1561C7E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1527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4E9B0-DC28-AD6F-AC22-81DBE9E4D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Attack v1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43B9E0-1B8B-E788-951C-CDE48E5BE9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list of improvements added: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Removed all but 3 static APIs from original attack</a:t>
            </a:r>
          </a:p>
          <a:p>
            <a:pPr marL="1371600" lvl="2" indent="-457200">
              <a:buFont typeface="+mj-lt"/>
              <a:buAutoNum type="romanLcPeriod"/>
            </a:pPr>
            <a:r>
              <a:rPr lang="en-US" dirty="0" err="1"/>
              <a:t>GetModuleHandleA</a:t>
            </a:r>
            <a:endParaRPr lang="en-US" dirty="0"/>
          </a:p>
          <a:p>
            <a:pPr marL="1428750" lvl="2" indent="-514350">
              <a:buFont typeface="+mj-lt"/>
              <a:buAutoNum type="romanLcPeriod"/>
            </a:pPr>
            <a:r>
              <a:rPr lang="en-US" dirty="0" err="1"/>
              <a:t>GetProcAddress</a:t>
            </a:r>
            <a:endParaRPr lang="en-US" dirty="0"/>
          </a:p>
          <a:p>
            <a:pPr marL="1428750" lvl="2" indent="-514350">
              <a:buFont typeface="+mj-lt"/>
              <a:buAutoNum type="romanLcPeriod"/>
            </a:pPr>
            <a:r>
              <a:rPr lang="en-US" dirty="0" err="1"/>
              <a:t>LoadLibraryA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Replaced original handle reference to Kernel32.dll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Further encrypted the int arrays by applying ROT1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Implemented manual Base64 decoding</a:t>
            </a:r>
          </a:p>
        </p:txBody>
      </p:sp>
    </p:spTree>
    <p:extLst>
      <p:ext uri="{BB962C8B-B14F-4D97-AF65-F5344CB8AC3E}">
        <p14:creationId xmlns:p14="http://schemas.microsoft.com/office/powerpoint/2010/main" val="23442745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63346-F92A-944A-2575-2BE5B0A79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Attack v1 Visualization</a:t>
            </a:r>
          </a:p>
        </p:txBody>
      </p:sp>
      <p:pic>
        <p:nvPicPr>
          <p:cNvPr id="7" name="Content Placeholder 6" descr="Graphical user interface, text, chat or text message&#10;&#10;Description automatically generated">
            <a:extLst>
              <a:ext uri="{FF2B5EF4-FFF2-40B4-BE49-F238E27FC236}">
                <a16:creationId xmlns:a16="http://schemas.microsoft.com/office/drawing/2014/main" id="{0F79E74D-E484-C5DC-7335-406892AB7B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4338" y="2162712"/>
            <a:ext cx="5363323" cy="3677163"/>
          </a:xfrm>
        </p:spPr>
      </p:pic>
    </p:spTree>
    <p:extLst>
      <p:ext uri="{BB962C8B-B14F-4D97-AF65-F5344CB8AC3E}">
        <p14:creationId xmlns:p14="http://schemas.microsoft.com/office/powerpoint/2010/main" val="11287542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63346-F92A-944A-2575-2BE5B0A79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Attack v1 Visualization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EA83D573-93A7-385F-9C47-C60B05B276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2992" y="1927724"/>
            <a:ext cx="7206016" cy="3759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2109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63346-F92A-944A-2575-2BE5B0A79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Attack v1 Visualization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F409F10A-B260-71CA-01DF-3FF3F5CF9E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9572" y="1899995"/>
            <a:ext cx="8992855" cy="3477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9513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63346-F92A-944A-2575-2BE5B0A79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Attack v1 Visualization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E27216BE-849E-C148-B0BC-EE44E876A6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257" y="1690687"/>
            <a:ext cx="4429743" cy="4553585"/>
          </a:xfrm>
          <a:prstGeom prst="rect">
            <a:avLst/>
          </a:prstGeo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B51071DA-4946-5E2B-E820-06D726E22D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1915" y="2505187"/>
            <a:ext cx="4439270" cy="2924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098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438</Words>
  <Application>Microsoft Office PowerPoint</Application>
  <PresentationFormat>Widescreen</PresentationFormat>
  <Paragraphs>89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8" baseType="lpstr">
      <vt:lpstr>Arial</vt:lpstr>
      <vt:lpstr>Calibri</vt:lpstr>
      <vt:lpstr>Calibri Light</vt:lpstr>
      <vt:lpstr>Office Theme</vt:lpstr>
      <vt:lpstr>Final Project Attack</vt:lpstr>
      <vt:lpstr>Motivation</vt:lpstr>
      <vt:lpstr>Baseline Attack</vt:lpstr>
      <vt:lpstr>Baseline Attack Visualization</vt:lpstr>
      <vt:lpstr>Attack v1 Summary</vt:lpstr>
      <vt:lpstr>Attack v1 Visualization</vt:lpstr>
      <vt:lpstr>Attack v1 Visualization</vt:lpstr>
      <vt:lpstr>Attack v1 Visualization</vt:lpstr>
      <vt:lpstr>Attack v1 Visualization</vt:lpstr>
      <vt:lpstr>Attack v1 Results</vt:lpstr>
      <vt:lpstr>Attack v1 Results</vt:lpstr>
      <vt:lpstr>Attack v1 Results</vt:lpstr>
      <vt:lpstr>Attack v1 Additional Note</vt:lpstr>
      <vt:lpstr>Attack v2 Summary</vt:lpstr>
      <vt:lpstr>Attack v2 Visualization</vt:lpstr>
      <vt:lpstr>Attack v2 Visualization</vt:lpstr>
      <vt:lpstr>Attack v2 Visualization</vt:lpstr>
      <vt:lpstr>Attack v2 Visualization</vt:lpstr>
      <vt:lpstr>Attack v2 Visualization</vt:lpstr>
      <vt:lpstr>Attack v2 Visualization</vt:lpstr>
      <vt:lpstr>Attack v2 Results</vt:lpstr>
      <vt:lpstr>Attack v3 Summary</vt:lpstr>
      <vt:lpstr>Attack v3 Visualization</vt:lpstr>
      <vt:lpstr>Attack v3 Visualization</vt:lpstr>
      <vt:lpstr>Attack v3 Visualization</vt:lpstr>
      <vt:lpstr>Attack v3 Visualization</vt:lpstr>
      <vt:lpstr>Attack v3 Visualization</vt:lpstr>
      <vt:lpstr>Attack v3 Visualization</vt:lpstr>
      <vt:lpstr>Attack v3 Visualization</vt:lpstr>
      <vt:lpstr>Attack v3 Visualization</vt:lpstr>
      <vt:lpstr>Attack v3 Results</vt:lpstr>
      <vt:lpstr>Attack v3 Results</vt:lpstr>
      <vt:lpstr>Additional Tools – Creating Encoded Resources</vt:lpstr>
      <vt:lpstr>Additional Tools – Creating ROT1 int Arrays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Brandon Gathright</dc:creator>
  <cp:lastModifiedBy>Brandon Gathright</cp:lastModifiedBy>
  <cp:revision>19</cp:revision>
  <dcterms:created xsi:type="dcterms:W3CDTF">2023-04-20T12:55:01Z</dcterms:created>
  <dcterms:modified xsi:type="dcterms:W3CDTF">2023-04-20T14:33:39Z</dcterms:modified>
</cp:coreProperties>
</file>