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J3zBo2mMlwRD3GyWinWwpRmOc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001B"/>
    <a:srgbClr val="460017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68BFC-78F8-4465-89B9-D2F940AAB417}" v="640" dt="2022-12-10T03:34:24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v" userId="584d83f4ac2aec9d" providerId="LiveId" clId="{8ED68BFC-78F8-4465-89B9-D2F940AAB417}"/>
    <pc:docChg chg="undo custSel addSld delSld modSld">
      <pc:chgData name="aishwarya v" userId="584d83f4ac2aec9d" providerId="LiveId" clId="{8ED68BFC-78F8-4465-89B9-D2F940AAB417}" dt="2022-12-10T03:34:26.585" v="5064" actId="478"/>
      <pc:docMkLst>
        <pc:docMk/>
      </pc:docMkLst>
      <pc:sldChg chg="addSp delSp modSp mod modTransition addAnim delAnim modAnim">
        <pc:chgData name="aishwarya v" userId="584d83f4ac2aec9d" providerId="LiveId" clId="{8ED68BFC-78F8-4465-89B9-D2F940AAB417}" dt="2022-12-10T03:34:26.585" v="5064" actId="478"/>
        <pc:sldMkLst>
          <pc:docMk/>
          <pc:sldMk cId="0" sldId="256"/>
        </pc:sldMkLst>
        <pc:spChg chg="add mod">
          <ac:chgData name="aishwarya v" userId="584d83f4ac2aec9d" providerId="LiveId" clId="{8ED68BFC-78F8-4465-89B9-D2F940AAB417}" dt="2022-12-09T02:23:35.505" v="4380" actId="113"/>
          <ac:spMkLst>
            <pc:docMk/>
            <pc:sldMk cId="0" sldId="256"/>
            <ac:spMk id="2" creationId="{ABB5CFDB-5716-6DAA-5E76-C56CEC700A88}"/>
          </ac:spMkLst>
        </pc:spChg>
        <pc:spChg chg="add mod">
          <ac:chgData name="aishwarya v" userId="584d83f4ac2aec9d" providerId="LiveId" clId="{8ED68BFC-78F8-4465-89B9-D2F940AAB417}" dt="2022-12-09T23:41:12.616" v="5010" actId="2710"/>
          <ac:spMkLst>
            <pc:docMk/>
            <pc:sldMk cId="0" sldId="256"/>
            <ac:spMk id="3" creationId="{5A9491CE-9B98-B96E-C69E-D2356043F4FF}"/>
          </ac:spMkLst>
        </pc:spChg>
        <pc:spChg chg="add del mod">
          <ac:chgData name="aishwarya v" userId="584d83f4ac2aec9d" providerId="LiveId" clId="{8ED68BFC-78F8-4465-89B9-D2F940AAB417}" dt="2022-12-08T18:34:10.079" v="190" actId="767"/>
          <ac:spMkLst>
            <pc:docMk/>
            <pc:sldMk cId="0" sldId="256"/>
            <ac:spMk id="4" creationId="{1BAA76D5-D460-C75D-7B88-FD7DFC1F3D21}"/>
          </ac:spMkLst>
        </pc:spChg>
        <pc:spChg chg="add mod">
          <ac:chgData name="aishwarya v" userId="584d83f4ac2aec9d" providerId="LiveId" clId="{8ED68BFC-78F8-4465-89B9-D2F940AAB417}" dt="2022-12-09T02:23:59.579" v="4382" actId="1076"/>
          <ac:spMkLst>
            <pc:docMk/>
            <pc:sldMk cId="0" sldId="256"/>
            <ac:spMk id="4" creationId="{F0FD8975-9334-B5D7-0884-1CBC80C5EB93}"/>
          </ac:spMkLst>
        </pc:spChg>
        <pc:spChg chg="add mod">
          <ac:chgData name="aishwarya v" userId="584d83f4ac2aec9d" providerId="LiveId" clId="{8ED68BFC-78F8-4465-89B9-D2F940AAB417}" dt="2022-12-09T23:41:05.538" v="5009" actId="2710"/>
          <ac:spMkLst>
            <pc:docMk/>
            <pc:sldMk cId="0" sldId="256"/>
            <ac:spMk id="5" creationId="{5E75C9A7-A7DE-C96D-BBA8-1E548C0CCCF7}"/>
          </ac:spMkLst>
        </pc:spChg>
        <pc:spChg chg="mod">
          <ac:chgData name="aishwarya v" userId="584d83f4ac2aec9d" providerId="LiveId" clId="{8ED68BFC-78F8-4465-89B9-D2F940AAB417}" dt="2022-12-10T01:31:27.378" v="5037" actId="1076"/>
          <ac:spMkLst>
            <pc:docMk/>
            <pc:sldMk cId="0" sldId="256"/>
            <ac:spMk id="84" creationId="{00000000-0000-0000-0000-000000000000}"/>
          </ac:spMkLst>
        </pc:spChg>
        <pc:spChg chg="del">
          <ac:chgData name="aishwarya v" userId="584d83f4ac2aec9d" providerId="LiveId" clId="{8ED68BFC-78F8-4465-89B9-D2F940AAB417}" dt="2022-12-08T18:23:05.438" v="36" actId="478"/>
          <ac:spMkLst>
            <pc:docMk/>
            <pc:sldMk cId="0" sldId="256"/>
            <ac:spMk id="93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18:23:09.548" v="38" actId="478"/>
          <ac:spMkLst>
            <pc:docMk/>
            <pc:sldMk cId="0" sldId="256"/>
            <ac:spMk id="94" creationId="{00000000-0000-0000-0000-000000000000}"/>
          </ac:spMkLst>
        </pc:spChg>
        <pc:picChg chg="add del mod">
          <ac:chgData name="aishwarya v" userId="584d83f4ac2aec9d" providerId="LiveId" clId="{8ED68BFC-78F8-4465-89B9-D2F940AAB417}" dt="2022-12-10T03:02:08.150" v="5052" actId="478"/>
          <ac:picMkLst>
            <pc:docMk/>
            <pc:sldMk cId="0" sldId="256"/>
            <ac:picMk id="6" creationId="{3ED5928F-ED94-9226-7436-C7E6AF7F50EF}"/>
          </ac:picMkLst>
        </pc:picChg>
        <pc:picChg chg="add del mod">
          <ac:chgData name="aishwarya v" userId="584d83f4ac2aec9d" providerId="LiveId" clId="{8ED68BFC-78F8-4465-89B9-D2F940AAB417}" dt="2022-12-10T02:29:53.824" v="5050" actId="478"/>
          <ac:picMkLst>
            <pc:docMk/>
            <pc:sldMk cId="0" sldId="256"/>
            <ac:picMk id="6" creationId="{5E4092E6-A5AA-A654-C3FA-932ABA10681F}"/>
          </ac:picMkLst>
        </pc:picChg>
        <pc:picChg chg="add del mod">
          <ac:chgData name="aishwarya v" userId="584d83f4ac2aec9d" providerId="LiveId" clId="{8ED68BFC-78F8-4465-89B9-D2F940AAB417}" dt="2022-12-10T02:14:42.279" v="5041" actId="478"/>
          <ac:picMkLst>
            <pc:docMk/>
            <pc:sldMk cId="0" sldId="256"/>
            <ac:picMk id="6" creationId="{61EE360E-E592-0EF4-0C69-C44C3F42E98F}"/>
          </ac:picMkLst>
        </pc:picChg>
        <pc:picChg chg="add del mod">
          <ac:chgData name="aishwarya v" userId="584d83f4ac2aec9d" providerId="LiveId" clId="{8ED68BFC-78F8-4465-89B9-D2F940AAB417}" dt="2022-12-10T03:27:40.937" v="5060" actId="478"/>
          <ac:picMkLst>
            <pc:docMk/>
            <pc:sldMk cId="0" sldId="256"/>
            <ac:picMk id="6" creationId="{772A5734-6306-8F80-3BF5-201F9F63431A}"/>
          </ac:picMkLst>
        </pc:picChg>
        <pc:picChg chg="add del mod">
          <ac:chgData name="aishwarya v" userId="584d83f4ac2aec9d" providerId="LiveId" clId="{8ED68BFC-78F8-4465-89B9-D2F940AAB417}" dt="2022-12-10T03:05:38.016" v="5058" actId="478"/>
          <ac:picMkLst>
            <pc:docMk/>
            <pc:sldMk cId="0" sldId="256"/>
            <ac:picMk id="6" creationId="{95E40AD1-5587-A9B6-6938-2D7877AF9C9D}"/>
          </ac:picMkLst>
        </pc:picChg>
        <pc:picChg chg="add del mod">
          <ac:chgData name="aishwarya v" userId="584d83f4ac2aec9d" providerId="LiveId" clId="{8ED68BFC-78F8-4465-89B9-D2F940AAB417}" dt="2022-12-10T03:34:26.585" v="5064" actId="478"/>
          <ac:picMkLst>
            <pc:docMk/>
            <pc:sldMk cId="0" sldId="256"/>
            <ac:picMk id="6" creationId="{C7FF8BEA-12FC-1E0C-BB95-0DE9DD599A22}"/>
          </ac:picMkLst>
        </pc:picChg>
        <pc:picChg chg="add del mod">
          <ac:chgData name="aishwarya v" userId="584d83f4ac2aec9d" providerId="LiveId" clId="{8ED68BFC-78F8-4465-89B9-D2F940AAB417}" dt="2022-12-10T03:02:51.221" v="5054" actId="478"/>
          <ac:picMkLst>
            <pc:docMk/>
            <pc:sldMk cId="0" sldId="256"/>
            <ac:picMk id="6" creationId="{FBE19303-8849-2F89-CCEA-B41ED9EC1C77}"/>
          </ac:picMkLst>
        </pc:picChg>
        <pc:picChg chg="add del mod">
          <ac:chgData name="aishwarya v" userId="584d83f4ac2aec9d" providerId="LiveId" clId="{8ED68BFC-78F8-4465-89B9-D2F940AAB417}" dt="2022-12-10T03:28:26.063" v="5062" actId="478"/>
          <ac:picMkLst>
            <pc:docMk/>
            <pc:sldMk cId="0" sldId="256"/>
            <ac:picMk id="7" creationId="{4F1762C9-C2C7-DEFD-32A1-49D954E3DB06}"/>
          </ac:picMkLst>
        </pc:picChg>
        <pc:picChg chg="add del mod">
          <ac:chgData name="aishwarya v" userId="584d83f4ac2aec9d" providerId="LiveId" clId="{8ED68BFC-78F8-4465-89B9-D2F940AAB417}" dt="2022-12-10T02:16:56.708" v="5043" actId="478"/>
          <ac:picMkLst>
            <pc:docMk/>
            <pc:sldMk cId="0" sldId="256"/>
            <ac:picMk id="7" creationId="{736406C7-9FB0-4760-F512-6BCC6C4FC1E4}"/>
          </ac:picMkLst>
        </pc:picChg>
        <pc:picChg chg="add del mod">
          <ac:chgData name="aishwarya v" userId="584d83f4ac2aec9d" providerId="LiveId" clId="{8ED68BFC-78F8-4465-89B9-D2F940AAB417}" dt="2022-12-10T03:03:24.641" v="5056" actId="478"/>
          <ac:picMkLst>
            <pc:docMk/>
            <pc:sldMk cId="0" sldId="256"/>
            <ac:picMk id="7" creationId="{95E9DD36-1821-E8C4-A770-B1C06E4C4CF7}"/>
          </ac:picMkLst>
        </pc:picChg>
        <pc:picChg chg="add del mod">
          <ac:chgData name="aishwarya v" userId="584d83f4ac2aec9d" providerId="LiveId" clId="{8ED68BFC-78F8-4465-89B9-D2F940AAB417}" dt="2022-12-10T01:30:00.437" v="5034" actId="478"/>
          <ac:picMkLst>
            <pc:docMk/>
            <pc:sldMk cId="0" sldId="256"/>
            <ac:picMk id="8" creationId="{4DA8CF0A-48DC-748C-BD30-D49B67D5A941}"/>
          </ac:picMkLst>
        </pc:picChg>
        <pc:picChg chg="add del mod">
          <ac:chgData name="aishwarya v" userId="584d83f4ac2aec9d" providerId="LiveId" clId="{8ED68BFC-78F8-4465-89B9-D2F940AAB417}" dt="2022-12-10T01:33:18.677" v="5039" actId="478"/>
          <ac:picMkLst>
            <pc:docMk/>
            <pc:sldMk cId="0" sldId="256"/>
            <ac:picMk id="9" creationId="{66DEFEF6-39D7-0620-1FA8-B7CF9A6F8BA3}"/>
          </ac:picMkLst>
        </pc:picChg>
        <pc:picChg chg="add del mod">
          <ac:chgData name="aishwarya v" userId="584d83f4ac2aec9d" providerId="LiveId" clId="{8ED68BFC-78F8-4465-89B9-D2F940AAB417}" dt="2022-12-08T18:37:29.395" v="485" actId="478"/>
          <ac:picMkLst>
            <pc:docMk/>
            <pc:sldMk cId="0" sldId="256"/>
            <ac:picMk id="89" creationId="{00000000-0000-0000-0000-000000000000}"/>
          </ac:picMkLst>
        </pc:picChg>
        <pc:picChg chg="del">
          <ac:chgData name="aishwarya v" userId="584d83f4ac2aec9d" providerId="LiveId" clId="{8ED68BFC-78F8-4465-89B9-D2F940AAB417}" dt="2022-12-08T18:23:12.844" v="40" actId="478"/>
          <ac:picMkLst>
            <pc:docMk/>
            <pc:sldMk cId="0" sldId="256"/>
            <ac:picMk id="90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18:22:58.089" v="32" actId="478"/>
          <ac:picMkLst>
            <pc:docMk/>
            <pc:sldMk cId="0" sldId="256"/>
            <ac:picMk id="91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18:22:56.053" v="30" actId="478"/>
          <ac:picMkLst>
            <pc:docMk/>
            <pc:sldMk cId="0" sldId="256"/>
            <ac:picMk id="92" creationId="{00000000-0000-0000-0000-000000000000}"/>
          </ac:picMkLst>
        </pc:picChg>
        <pc:picChg chg="del">
          <ac:chgData name="aishwarya v" userId="584d83f4ac2aec9d" providerId="LiveId" clId="{8ED68BFC-78F8-4465-89B9-D2F940AAB417}" dt="2022-12-08T18:23:11.229" v="39" actId="478"/>
          <ac:picMkLst>
            <pc:docMk/>
            <pc:sldMk cId="0" sldId="256"/>
            <ac:picMk id="95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18:23:00.082" v="34" actId="478"/>
          <ac:picMkLst>
            <pc:docMk/>
            <pc:sldMk cId="0" sldId="256"/>
            <ac:picMk id="96" creationId="{00000000-0000-0000-0000-000000000000}"/>
          </ac:picMkLst>
        </pc:picChg>
      </pc:sldChg>
      <pc:sldChg chg="del">
        <pc:chgData name="aishwarya v" userId="584d83f4ac2aec9d" providerId="LiveId" clId="{8ED68BFC-78F8-4465-89B9-D2F940AAB417}" dt="2022-12-08T18:22:40.819" v="27" actId="2696"/>
        <pc:sldMkLst>
          <pc:docMk/>
          <pc:sldMk cId="0" sldId="257"/>
        </pc:sldMkLst>
      </pc:sldChg>
      <pc:sldChg chg="delSp modSp mod modAnim">
        <pc:chgData name="aishwarya v" userId="584d83f4ac2aec9d" providerId="LiveId" clId="{8ED68BFC-78F8-4465-89B9-D2F940AAB417}" dt="2022-12-09T02:26:15.478" v="4385"/>
        <pc:sldMkLst>
          <pc:docMk/>
          <pc:sldMk cId="0" sldId="258"/>
        </pc:sldMkLst>
        <pc:spChg chg="mod">
          <ac:chgData name="aishwarya v" userId="584d83f4ac2aec9d" providerId="LiveId" clId="{8ED68BFC-78F8-4465-89B9-D2F940AAB417}" dt="2022-12-08T21:29:45.048" v="1431" actId="14100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9:05.534" v="1421" actId="14100"/>
          <ac:spMkLst>
            <pc:docMk/>
            <pc:sldMk cId="0" sldId="258"/>
            <ac:spMk id="130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9:11.705" v="1423" actId="14100"/>
          <ac:spMkLst>
            <pc:docMk/>
            <pc:sldMk cId="0" sldId="258"/>
            <ac:spMk id="131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29:34.150" v="1429" actId="478"/>
          <ac:spMkLst>
            <pc:docMk/>
            <pc:sldMk cId="0" sldId="258"/>
            <ac:spMk id="134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9:51.035" v="1432" actId="1076"/>
          <ac:spMkLst>
            <pc:docMk/>
            <pc:sldMk cId="0" sldId="258"/>
            <ac:spMk id="135" creationId="{00000000-0000-0000-0000-000000000000}"/>
          </ac:spMkLst>
        </pc:spChg>
        <pc:picChg chg="mod">
          <ac:chgData name="aishwarya v" userId="584d83f4ac2aec9d" providerId="LiveId" clId="{8ED68BFC-78F8-4465-89B9-D2F940AAB417}" dt="2022-12-09T02:25:48.468" v="4384" actId="1076"/>
          <ac:picMkLst>
            <pc:docMk/>
            <pc:sldMk cId="0" sldId="258"/>
            <ac:picMk id="136" creationId="{00000000-0000-0000-0000-000000000000}"/>
          </ac:picMkLst>
        </pc:picChg>
        <pc:picChg chg="mod">
          <ac:chgData name="aishwarya v" userId="584d83f4ac2aec9d" providerId="LiveId" clId="{8ED68BFC-78F8-4465-89B9-D2F940AAB417}" dt="2022-12-08T21:30:18.191" v="1436" actId="14100"/>
          <ac:picMkLst>
            <pc:docMk/>
            <pc:sldMk cId="0" sldId="258"/>
            <ac:picMk id="137" creationId="{00000000-0000-0000-0000-000000000000}"/>
          </ac:picMkLst>
        </pc:picChg>
      </pc:sldChg>
      <pc:sldChg chg="addSp delSp modSp mod modAnim">
        <pc:chgData name="aishwarya v" userId="584d83f4ac2aec9d" providerId="LiveId" clId="{8ED68BFC-78F8-4465-89B9-D2F940AAB417}" dt="2022-12-09T22:32:53.195" v="4932"/>
        <pc:sldMkLst>
          <pc:docMk/>
          <pc:sldMk cId="0" sldId="259"/>
        </pc:sldMkLst>
        <pc:spChg chg="add mod">
          <ac:chgData name="aishwarya v" userId="584d83f4ac2aec9d" providerId="LiveId" clId="{8ED68BFC-78F8-4465-89B9-D2F940AAB417}" dt="2022-12-09T22:32:23.977" v="4927" actId="1076"/>
          <ac:spMkLst>
            <pc:docMk/>
            <pc:sldMk cId="0" sldId="259"/>
            <ac:spMk id="2" creationId="{57D5626D-D907-9782-1392-CB5BEAC7CC41}"/>
          </ac:spMkLst>
        </pc:spChg>
        <pc:spChg chg="add mod">
          <ac:chgData name="aishwarya v" userId="584d83f4ac2aec9d" providerId="LiveId" clId="{8ED68BFC-78F8-4465-89B9-D2F940AAB417}" dt="2022-12-09T22:32:09.081" v="4901" actId="20577"/>
          <ac:spMkLst>
            <pc:docMk/>
            <pc:sldMk cId="0" sldId="259"/>
            <ac:spMk id="5" creationId="{30894B17-BE89-627B-B37B-43C154712951}"/>
          </ac:spMkLst>
        </pc:spChg>
        <pc:spChg chg="add del mod">
          <ac:chgData name="aishwarya v" userId="584d83f4ac2aec9d" providerId="LiveId" clId="{8ED68BFC-78F8-4465-89B9-D2F940AAB417}" dt="2022-12-09T02:28:21.297" v="4388" actId="478"/>
          <ac:spMkLst>
            <pc:docMk/>
            <pc:sldMk cId="0" sldId="259"/>
            <ac:spMk id="8" creationId="{E3E36D2D-EC53-3EEC-9DD4-F12A32F7C884}"/>
          </ac:spMkLst>
        </pc:spChg>
        <pc:spChg chg="mod">
          <ac:chgData name="aishwarya v" userId="584d83f4ac2aec9d" providerId="LiveId" clId="{8ED68BFC-78F8-4465-89B9-D2F940AAB417}" dt="2022-12-08T21:30:59.424" v="1445" actId="14100"/>
          <ac:spMkLst>
            <pc:docMk/>
            <pc:sldMk cId="0" sldId="259"/>
            <ac:spMk id="142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0:37.279" v="1438" actId="14100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8:33.348" v="1523" actId="14100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1:12.811" v="1448" actId="1076"/>
          <ac:spMkLst>
            <pc:docMk/>
            <pc:sldMk cId="0" sldId="259"/>
            <ac:spMk id="146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31:05.801" v="1447" actId="478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6:37.026" v="1506" actId="20577"/>
          <ac:spMkLst>
            <pc:docMk/>
            <pc:sldMk cId="0" sldId="259"/>
            <ac:spMk id="149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21:38:25.602" v="1521" actId="478"/>
          <ac:spMkLst>
            <pc:docMk/>
            <pc:sldMk cId="0" sldId="259"/>
            <ac:spMk id="150" creationId="{00000000-0000-0000-0000-000000000000}"/>
          </ac:spMkLst>
        </pc:spChg>
        <pc:picChg chg="add mod">
          <ac:chgData name="aishwarya v" userId="584d83f4ac2aec9d" providerId="LiveId" clId="{8ED68BFC-78F8-4465-89B9-D2F940AAB417}" dt="2022-12-09T22:31:54.256" v="4877" actId="1076"/>
          <ac:picMkLst>
            <pc:docMk/>
            <pc:sldMk cId="0" sldId="259"/>
            <ac:picMk id="4" creationId="{11FB00C1-5694-AB13-C08E-38BCCF2B0611}"/>
          </ac:picMkLst>
        </pc:picChg>
        <pc:picChg chg="add mod">
          <ac:chgData name="aishwarya v" userId="584d83f4ac2aec9d" providerId="LiveId" clId="{8ED68BFC-78F8-4465-89B9-D2F940AAB417}" dt="2022-12-09T22:32:00.632" v="4878" actId="1076"/>
          <ac:picMkLst>
            <pc:docMk/>
            <pc:sldMk cId="0" sldId="259"/>
            <ac:picMk id="7" creationId="{2D9A9D7D-5D8C-0A5C-6A7E-690D0C4A2789}"/>
          </ac:picMkLst>
        </pc:picChg>
        <pc:picChg chg="add mod">
          <ac:chgData name="aishwarya v" userId="584d83f4ac2aec9d" providerId="LiveId" clId="{8ED68BFC-78F8-4465-89B9-D2F940AAB417}" dt="2022-12-09T18:04:09.802" v="4418" actId="14100"/>
          <ac:picMkLst>
            <pc:docMk/>
            <pc:sldMk cId="0" sldId="259"/>
            <ac:picMk id="10" creationId="{EB18198A-5549-FD47-35CD-60C4507BA0EF}"/>
          </ac:picMkLst>
        </pc:picChg>
        <pc:picChg chg="del">
          <ac:chgData name="aishwarya v" userId="584d83f4ac2aec9d" providerId="LiveId" clId="{8ED68BFC-78F8-4465-89B9-D2F940AAB417}" dt="2022-12-08T21:32:59.758" v="1453" actId="478"/>
          <ac:picMkLst>
            <pc:docMk/>
            <pc:sldMk cId="0" sldId="259"/>
            <ac:picMk id="151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38:27.384" v="1522" actId="478"/>
          <ac:picMkLst>
            <pc:docMk/>
            <pc:sldMk cId="0" sldId="259"/>
            <ac:picMk id="152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38:21.713" v="1519" actId="478"/>
          <ac:picMkLst>
            <pc:docMk/>
            <pc:sldMk cId="0" sldId="259"/>
            <ac:picMk id="153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38:20.098" v="1518" actId="478"/>
          <ac:picMkLst>
            <pc:docMk/>
            <pc:sldMk cId="0" sldId="259"/>
            <ac:picMk id="154" creationId="{00000000-0000-0000-0000-000000000000}"/>
          </ac:picMkLst>
        </pc:picChg>
      </pc:sldChg>
      <pc:sldChg chg="addSp delSp modSp mod delAnim modAnim">
        <pc:chgData name="aishwarya v" userId="584d83f4ac2aec9d" providerId="LiveId" clId="{8ED68BFC-78F8-4465-89B9-D2F940AAB417}" dt="2022-12-09T19:47:17.078" v="4874" actId="1076"/>
        <pc:sldMkLst>
          <pc:docMk/>
          <pc:sldMk cId="0" sldId="260"/>
        </pc:sldMkLst>
        <pc:spChg chg="add del mod">
          <ac:chgData name="aishwarya v" userId="584d83f4ac2aec9d" providerId="LiveId" clId="{8ED68BFC-78F8-4465-89B9-D2F940AAB417}" dt="2022-12-08T21:44:55.041" v="1653" actId="478"/>
          <ac:spMkLst>
            <pc:docMk/>
            <pc:sldMk cId="0" sldId="260"/>
            <ac:spMk id="2" creationId="{743C3768-A010-C21C-CB9D-D18469BC8FC9}"/>
          </ac:spMkLst>
        </pc:spChg>
        <pc:spChg chg="add mod">
          <ac:chgData name="aishwarya v" userId="584d83f4ac2aec9d" providerId="LiveId" clId="{8ED68BFC-78F8-4465-89B9-D2F940AAB417}" dt="2022-12-09T18:05:45.930" v="4445" actId="1076"/>
          <ac:spMkLst>
            <pc:docMk/>
            <pc:sldMk cId="0" sldId="260"/>
            <ac:spMk id="11" creationId="{EB7C13F1-4428-AAEE-4C35-2D192B4E72FE}"/>
          </ac:spMkLst>
        </pc:spChg>
        <pc:spChg chg="mod">
          <ac:chgData name="aishwarya v" userId="584d83f4ac2aec9d" providerId="LiveId" clId="{8ED68BFC-78F8-4465-89B9-D2F940AAB417}" dt="2022-12-08T21:42:53.065" v="1611" actId="14100"/>
          <ac:spMkLst>
            <pc:docMk/>
            <pc:sldMk cId="0" sldId="260"/>
            <ac:spMk id="159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42:45.169" v="1610" actId="14100"/>
          <ac:spMkLst>
            <pc:docMk/>
            <pc:sldMk cId="0" sldId="260"/>
            <ac:spMk id="161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1:45.583" v="1743" actId="14100"/>
          <ac:spMkLst>
            <pc:docMk/>
            <pc:sldMk cId="0" sldId="260"/>
            <ac:spMk id="162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43:00.006" v="1612" actId="1076"/>
          <ac:spMkLst>
            <pc:docMk/>
            <pc:sldMk cId="0" sldId="260"/>
            <ac:spMk id="163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43:43.077" v="1616" actId="478"/>
          <ac:spMkLst>
            <pc:docMk/>
            <pc:sldMk cId="0" sldId="260"/>
            <ac:spMk id="165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21:43:40.831" v="1615" actId="478"/>
          <ac:spMkLst>
            <pc:docMk/>
            <pc:sldMk cId="0" sldId="260"/>
            <ac:spMk id="166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46:05.066" v="1663" actId="478"/>
          <ac:spMkLst>
            <pc:docMk/>
            <pc:sldMk cId="0" sldId="260"/>
            <ac:spMk id="168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46:06.984" v="1664" actId="478"/>
          <ac:spMkLst>
            <pc:docMk/>
            <pc:sldMk cId="0" sldId="260"/>
            <ac:spMk id="170" creationId="{00000000-0000-0000-0000-000000000000}"/>
          </ac:spMkLst>
        </pc:spChg>
        <pc:picChg chg="add mod">
          <ac:chgData name="aishwarya v" userId="584d83f4ac2aec9d" providerId="LiveId" clId="{8ED68BFC-78F8-4465-89B9-D2F940AAB417}" dt="2022-12-09T19:46:48.971" v="4871" actId="1076"/>
          <ac:picMkLst>
            <pc:docMk/>
            <pc:sldMk cId="0" sldId="260"/>
            <ac:picMk id="3" creationId="{DDF33C38-07F2-9839-F0B0-F0DC6648B2AA}"/>
          </ac:picMkLst>
        </pc:picChg>
        <pc:picChg chg="add del mod">
          <ac:chgData name="aishwarya v" userId="584d83f4ac2aec9d" providerId="LiveId" clId="{8ED68BFC-78F8-4465-89B9-D2F940AAB417}" dt="2022-12-09T19:45:18.881" v="4852" actId="478"/>
          <ac:picMkLst>
            <pc:docMk/>
            <pc:sldMk cId="0" sldId="260"/>
            <ac:picMk id="4" creationId="{C14933D7-F636-A4FC-17E1-E02281DAB0AA}"/>
          </ac:picMkLst>
        </pc:picChg>
        <pc:picChg chg="add mod">
          <ac:chgData name="aishwarya v" userId="584d83f4ac2aec9d" providerId="LiveId" clId="{8ED68BFC-78F8-4465-89B9-D2F940AAB417}" dt="2022-12-09T19:47:17.078" v="4874" actId="1076"/>
          <ac:picMkLst>
            <pc:docMk/>
            <pc:sldMk cId="0" sldId="260"/>
            <ac:picMk id="6" creationId="{1D3381A1-57B9-CD8A-9BF2-40D30F96FD79}"/>
          </ac:picMkLst>
        </pc:picChg>
        <pc:picChg chg="add del">
          <ac:chgData name="aishwarya v" userId="584d83f4ac2aec9d" providerId="LiveId" clId="{8ED68BFC-78F8-4465-89B9-D2F940AAB417}" dt="2022-12-08T21:45:59" v="1659" actId="22"/>
          <ac:picMkLst>
            <pc:docMk/>
            <pc:sldMk cId="0" sldId="260"/>
            <ac:picMk id="6" creationId="{B76D3765-7AE6-D5E5-B5F5-97828BD788CA}"/>
          </ac:picMkLst>
        </pc:picChg>
        <pc:picChg chg="add del mod">
          <ac:chgData name="aishwarya v" userId="584d83f4ac2aec9d" providerId="LiveId" clId="{8ED68BFC-78F8-4465-89B9-D2F940AAB417}" dt="2022-12-09T19:46:07.119" v="4858" actId="478"/>
          <ac:picMkLst>
            <pc:docMk/>
            <pc:sldMk cId="0" sldId="260"/>
            <ac:picMk id="8" creationId="{06125134-CC49-3F1A-A760-9C72472C2141}"/>
          </ac:picMkLst>
        </pc:picChg>
        <pc:picChg chg="add mod">
          <ac:chgData name="aishwarya v" userId="584d83f4ac2aec9d" providerId="LiveId" clId="{8ED68BFC-78F8-4465-89B9-D2F940AAB417}" dt="2022-12-09T19:46:41.479" v="4869" actId="1076"/>
          <ac:picMkLst>
            <pc:docMk/>
            <pc:sldMk cId="0" sldId="260"/>
            <ac:picMk id="10" creationId="{2EB4EDBB-47B3-694C-DFE0-9C76B4F49247}"/>
          </ac:picMkLst>
        </pc:picChg>
        <pc:picChg chg="add mod">
          <ac:chgData name="aishwarya v" userId="584d83f4ac2aec9d" providerId="LiveId" clId="{8ED68BFC-78F8-4465-89B9-D2F940AAB417}" dt="2022-12-09T18:05:33.454" v="4443" actId="14100"/>
          <ac:picMkLst>
            <pc:docMk/>
            <pc:sldMk cId="0" sldId="260"/>
            <ac:picMk id="13" creationId="{0584202A-8D05-50EA-6E06-AFB1AE179EA6}"/>
          </ac:picMkLst>
        </pc:picChg>
        <pc:picChg chg="del">
          <ac:chgData name="aishwarya v" userId="584d83f4ac2aec9d" providerId="LiveId" clId="{8ED68BFC-78F8-4465-89B9-D2F940AAB417}" dt="2022-12-08T21:43:36.081" v="1613" actId="478"/>
          <ac:picMkLst>
            <pc:docMk/>
            <pc:sldMk cId="0" sldId="260"/>
            <ac:picMk id="167" creationId="{00000000-0000-0000-0000-000000000000}"/>
          </ac:picMkLst>
        </pc:picChg>
        <pc:picChg chg="del">
          <ac:chgData name="aishwarya v" userId="584d83f4ac2aec9d" providerId="LiveId" clId="{8ED68BFC-78F8-4465-89B9-D2F940AAB417}" dt="2022-12-08T21:46:03.014" v="1662" actId="478"/>
          <ac:picMkLst>
            <pc:docMk/>
            <pc:sldMk cId="0" sldId="260"/>
            <ac:picMk id="169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46:01.451" v="1661" actId="478"/>
          <ac:picMkLst>
            <pc:docMk/>
            <pc:sldMk cId="0" sldId="260"/>
            <ac:picMk id="171" creationId="{00000000-0000-0000-0000-000000000000}"/>
          </ac:picMkLst>
        </pc:picChg>
      </pc:sldChg>
      <pc:sldChg chg="addSp delSp modSp mod delAnim modAnim">
        <pc:chgData name="aishwarya v" userId="584d83f4ac2aec9d" providerId="LiveId" clId="{8ED68BFC-78F8-4465-89B9-D2F940AAB417}" dt="2022-12-09T22:38:07.581" v="4942"/>
        <pc:sldMkLst>
          <pc:docMk/>
          <pc:sldMk cId="0" sldId="261"/>
        </pc:sldMkLst>
        <pc:spChg chg="add mod">
          <ac:chgData name="aishwarya v" userId="584d83f4ac2aec9d" providerId="LiveId" clId="{8ED68BFC-78F8-4465-89B9-D2F940AAB417}" dt="2022-12-09T18:07:33.804" v="4458" actId="1076"/>
          <ac:spMkLst>
            <pc:docMk/>
            <pc:sldMk cId="0" sldId="261"/>
            <ac:spMk id="2" creationId="{2F163E1D-2700-C07E-8523-7CB84C4200AA}"/>
          </ac:spMkLst>
        </pc:spChg>
        <pc:spChg chg="add mod">
          <ac:chgData name="aishwarya v" userId="584d83f4ac2aec9d" providerId="LiveId" clId="{8ED68BFC-78F8-4465-89B9-D2F940AAB417}" dt="2022-12-09T18:08:39.436" v="4468" actId="1076"/>
          <ac:spMkLst>
            <pc:docMk/>
            <pc:sldMk cId="0" sldId="261"/>
            <ac:spMk id="7" creationId="{47611D61-58F8-7431-3C08-7B207FEA60E6}"/>
          </ac:spMkLst>
        </pc:spChg>
        <pc:spChg chg="add mod">
          <ac:chgData name="aishwarya v" userId="584d83f4ac2aec9d" providerId="LiveId" clId="{8ED68BFC-78F8-4465-89B9-D2F940AAB417}" dt="2022-12-09T18:07:54.238" v="4461" actId="1076"/>
          <ac:spMkLst>
            <pc:docMk/>
            <pc:sldMk cId="0" sldId="261"/>
            <ac:spMk id="8" creationId="{AD160E1A-4D5F-19BB-BE42-27557FF04E22}"/>
          </ac:spMkLst>
        </pc:spChg>
        <pc:spChg chg="add mod">
          <ac:chgData name="aishwarya v" userId="584d83f4ac2aec9d" providerId="LiveId" clId="{8ED68BFC-78F8-4465-89B9-D2F940AAB417}" dt="2022-12-09T18:08:22.088" v="4465" actId="1076"/>
          <ac:spMkLst>
            <pc:docMk/>
            <pc:sldMk cId="0" sldId="261"/>
            <ac:spMk id="9" creationId="{B09F72BA-D929-DBF4-1967-4A23BD2E8362}"/>
          </ac:spMkLst>
        </pc:spChg>
        <pc:spChg chg="mod">
          <ac:chgData name="aishwarya v" userId="584d83f4ac2aec9d" providerId="LiveId" clId="{8ED68BFC-78F8-4465-89B9-D2F940AAB417}" dt="2022-12-08T21:53:00.358" v="1791" actId="1076"/>
          <ac:spMkLst>
            <pc:docMk/>
            <pc:sldMk cId="0" sldId="261"/>
            <ac:spMk id="176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2:51.736" v="1788" actId="14100"/>
          <ac:spMkLst>
            <pc:docMk/>
            <pc:sldMk cId="0" sldId="261"/>
            <ac:spMk id="178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3:27.212" v="1799" actId="14100"/>
          <ac:spMkLst>
            <pc:docMk/>
            <pc:sldMk cId="0" sldId="261"/>
            <ac:spMk id="179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3:05.828" v="1792" actId="1076"/>
          <ac:spMkLst>
            <pc:docMk/>
            <pc:sldMk cId="0" sldId="261"/>
            <ac:spMk id="180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21:53:20.523" v="1798" actId="478"/>
          <ac:spMkLst>
            <pc:docMk/>
            <pc:sldMk cId="0" sldId="261"/>
            <ac:spMk id="182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53:15.041" v="1795" actId="478"/>
          <ac:spMkLst>
            <pc:docMk/>
            <pc:sldMk cId="0" sldId="261"/>
            <ac:spMk id="183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53:09.602" v="1793" actId="478"/>
          <ac:spMkLst>
            <pc:docMk/>
            <pc:sldMk cId="0" sldId="261"/>
            <ac:spMk id="184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53:12.845" v="1794" actId="478"/>
          <ac:spMkLst>
            <pc:docMk/>
            <pc:sldMk cId="0" sldId="261"/>
            <ac:spMk id="185" creationId="{00000000-0000-0000-0000-000000000000}"/>
          </ac:spMkLst>
        </pc:spChg>
        <pc:picChg chg="add mod">
          <ac:chgData name="aishwarya v" userId="584d83f4ac2aec9d" providerId="LiveId" clId="{8ED68BFC-78F8-4465-89B9-D2F940AAB417}" dt="2022-12-09T18:08:45.071" v="4469" actId="1076"/>
          <ac:picMkLst>
            <pc:docMk/>
            <pc:sldMk cId="0" sldId="261"/>
            <ac:picMk id="4" creationId="{6A98D1CD-CCBE-9B3E-7F89-413A4AA058C6}"/>
          </ac:picMkLst>
        </pc:picChg>
        <pc:picChg chg="add mod">
          <ac:chgData name="aishwarya v" userId="584d83f4ac2aec9d" providerId="LiveId" clId="{8ED68BFC-78F8-4465-89B9-D2F940AAB417}" dt="2022-12-09T22:37:50.342" v="4940" actId="14100"/>
          <ac:picMkLst>
            <pc:docMk/>
            <pc:sldMk cId="0" sldId="261"/>
            <ac:picMk id="5" creationId="{ECD31E6D-F7A6-66AE-711B-7193D281DC85}"/>
          </ac:picMkLst>
        </pc:picChg>
        <pc:picChg chg="add del mod">
          <ac:chgData name="aishwarya v" userId="584d83f4ac2aec9d" providerId="LiveId" clId="{8ED68BFC-78F8-4465-89B9-D2F940AAB417}" dt="2022-12-09T22:37:31.792" v="4934" actId="478"/>
          <ac:picMkLst>
            <pc:docMk/>
            <pc:sldMk cId="0" sldId="261"/>
            <ac:picMk id="6" creationId="{3A8062E3-0D66-64B0-D335-733F17ABB475}"/>
          </ac:picMkLst>
        </pc:picChg>
        <pc:picChg chg="add mod">
          <ac:chgData name="aishwarya v" userId="584d83f4ac2aec9d" providerId="LiveId" clId="{8ED68BFC-78F8-4465-89B9-D2F940AAB417}" dt="2022-12-09T18:08:52.246" v="4470" actId="14100"/>
          <ac:picMkLst>
            <pc:docMk/>
            <pc:sldMk cId="0" sldId="261"/>
            <ac:picMk id="11" creationId="{6A5A1F05-FB36-61BE-0B44-CE8C884B73E0}"/>
          </ac:picMkLst>
        </pc:picChg>
        <pc:picChg chg="add mod">
          <ac:chgData name="aishwarya v" userId="584d83f4ac2aec9d" providerId="LiveId" clId="{8ED68BFC-78F8-4465-89B9-D2F940AAB417}" dt="2022-12-09T18:07:59.553" v="4462" actId="1076"/>
          <ac:picMkLst>
            <pc:docMk/>
            <pc:sldMk cId="0" sldId="261"/>
            <ac:picMk id="13" creationId="{2FAF5647-6CBF-000D-003B-0A73E9CA9949}"/>
          </ac:picMkLst>
        </pc:picChg>
      </pc:sldChg>
      <pc:sldChg chg="del">
        <pc:chgData name="aishwarya v" userId="584d83f4ac2aec9d" providerId="LiveId" clId="{8ED68BFC-78F8-4465-89B9-D2F940AAB417}" dt="2022-12-08T22:27:25.387" v="2308" actId="47"/>
        <pc:sldMkLst>
          <pc:docMk/>
          <pc:sldMk cId="0" sldId="262"/>
        </pc:sldMkLst>
      </pc:sldChg>
      <pc:sldChg chg="addSp delSp modSp add mod modAnim">
        <pc:chgData name="aishwarya v" userId="584d83f4ac2aec9d" providerId="LiveId" clId="{8ED68BFC-78F8-4465-89B9-D2F940AAB417}" dt="2022-12-09T23:44:19.434" v="5031" actId="14100"/>
        <pc:sldMkLst>
          <pc:docMk/>
          <pc:sldMk cId="2635714590" sldId="263"/>
        </pc:sldMkLst>
        <pc:spChg chg="add mod">
          <ac:chgData name="aishwarya v" userId="584d83f4ac2aec9d" providerId="LiveId" clId="{8ED68BFC-78F8-4465-89B9-D2F940AAB417}" dt="2022-12-09T02:03:03.518" v="4218" actId="208"/>
          <ac:spMkLst>
            <pc:docMk/>
            <pc:sldMk cId="2635714590" sldId="263"/>
            <ac:spMk id="2" creationId="{DA7A485F-04C1-0615-7CC1-7B575BFA787A}"/>
          </ac:spMkLst>
        </pc:spChg>
        <pc:spChg chg="add mod">
          <ac:chgData name="aishwarya v" userId="584d83f4ac2aec9d" providerId="LiveId" clId="{8ED68BFC-78F8-4465-89B9-D2F940AAB417}" dt="2022-12-09T23:44:10.932" v="5030" actId="1076"/>
          <ac:spMkLst>
            <pc:docMk/>
            <pc:sldMk cId="2635714590" sldId="263"/>
            <ac:spMk id="21" creationId="{A90B50CE-0700-BA88-0734-058D19D9FBBB}"/>
          </ac:spMkLst>
        </pc:spChg>
        <pc:spChg chg="add mod">
          <ac:chgData name="aishwarya v" userId="584d83f4ac2aec9d" providerId="LiveId" clId="{8ED68BFC-78F8-4465-89B9-D2F940AAB417}" dt="2022-12-08T21:49:11.540" v="1674" actId="1076"/>
          <ac:spMkLst>
            <pc:docMk/>
            <pc:sldMk cId="2635714590" sldId="263"/>
            <ac:spMk id="30" creationId="{49CF7CF5-0A6D-7CE7-B856-E560B7D4D2E3}"/>
          </ac:spMkLst>
        </pc:spChg>
        <pc:spChg chg="add mod">
          <ac:chgData name="aishwarya v" userId="584d83f4ac2aec9d" providerId="LiveId" clId="{8ED68BFC-78F8-4465-89B9-D2F940AAB417}" dt="2022-12-09T02:03:36.279" v="4223" actId="208"/>
          <ac:spMkLst>
            <pc:docMk/>
            <pc:sldMk cId="2635714590" sldId="263"/>
            <ac:spMk id="32" creationId="{06789C45-FECA-4CE8-05A3-370D48239D16}"/>
          </ac:spMkLst>
        </pc:spChg>
        <pc:spChg chg="add del mod">
          <ac:chgData name="aishwarya v" userId="584d83f4ac2aec9d" providerId="LiveId" clId="{8ED68BFC-78F8-4465-89B9-D2F940AAB417}" dt="2022-12-08T21:12:26.305" v="1015" actId="478"/>
          <ac:spMkLst>
            <pc:docMk/>
            <pc:sldMk cId="2635714590" sldId="263"/>
            <ac:spMk id="84" creationId="{0AF2EA61-86DF-C283-1BD1-9AD9677E2B4A}"/>
          </ac:spMkLst>
        </pc:spChg>
        <pc:spChg chg="mod">
          <ac:chgData name="aishwarya v" userId="584d83f4ac2aec9d" providerId="LiveId" clId="{8ED68BFC-78F8-4465-89B9-D2F940AAB417}" dt="2022-12-08T18:21:44.016" v="19" actId="1076"/>
          <ac:spMkLst>
            <pc:docMk/>
            <pc:sldMk cId="2635714590" sldId="263"/>
            <ac:spMk id="101" creationId="{00000000-0000-0000-0000-000000000000}"/>
          </ac:spMkLst>
        </pc:spChg>
        <pc:spChg chg="mod">
          <ac:chgData name="aishwarya v" userId="584d83f4ac2aec9d" providerId="LiveId" clId="{8ED68BFC-78F8-4465-89B9-D2F940AAB417}" dt="2022-12-08T18:21:57.334" v="22" actId="1076"/>
          <ac:spMkLst>
            <pc:docMk/>
            <pc:sldMk cId="2635714590" sldId="263"/>
            <ac:spMk id="103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0:56.484" v="1186" actId="14100"/>
          <ac:spMkLst>
            <pc:docMk/>
            <pc:sldMk cId="2635714590" sldId="263"/>
            <ac:spMk id="104" creationId="{00000000-0000-0000-0000-000000000000}"/>
          </ac:spMkLst>
        </pc:spChg>
        <pc:spChg chg="mod">
          <ac:chgData name="aishwarya v" userId="584d83f4ac2aec9d" providerId="LiveId" clId="{8ED68BFC-78F8-4465-89B9-D2F940AAB417}" dt="2022-12-08T18:22:08.995" v="23" actId="1076"/>
          <ac:spMkLst>
            <pc:docMk/>
            <pc:sldMk cId="2635714590" sldId="263"/>
            <ac:spMk id="105" creationId="{00000000-0000-0000-0000-000000000000}"/>
          </ac:spMkLst>
        </pc:spChg>
        <pc:spChg chg="del">
          <ac:chgData name="aishwarya v" userId="584d83f4ac2aec9d" providerId="LiveId" clId="{8ED68BFC-78F8-4465-89B9-D2F940AAB417}" dt="2022-12-08T18:39:06.769" v="498" actId="478"/>
          <ac:spMkLst>
            <pc:docMk/>
            <pc:sldMk cId="2635714590" sldId="263"/>
            <ac:spMk id="107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4:14.025" v="1030" actId="1076"/>
          <ac:spMkLst>
            <pc:docMk/>
            <pc:sldMk cId="2635714590" sldId="263"/>
            <ac:spMk id="108" creationId="{00000000-0000-0000-0000-000000000000}"/>
          </ac:spMkLst>
        </pc:spChg>
        <pc:spChg chg="mod">
          <ac:chgData name="aishwarya v" userId="584d83f4ac2aec9d" providerId="LiveId" clId="{8ED68BFC-78F8-4465-89B9-D2F940AAB417}" dt="2022-12-09T02:01:28.737" v="4211" actId="2711"/>
          <ac:spMkLst>
            <pc:docMk/>
            <pc:sldMk cId="2635714590" sldId="263"/>
            <ac:spMk id="109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06:58.170" v="944" actId="14100"/>
          <ac:spMkLst>
            <pc:docMk/>
            <pc:sldMk cId="2635714590" sldId="263"/>
            <ac:spMk id="110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06:53.440" v="943" actId="14100"/>
          <ac:spMkLst>
            <pc:docMk/>
            <pc:sldMk cId="2635714590" sldId="263"/>
            <ac:spMk id="111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4:33.929" v="1032" actId="1076"/>
          <ac:spMkLst>
            <pc:docMk/>
            <pc:sldMk cId="2635714590" sldId="263"/>
            <ac:spMk id="112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5:49.141" v="1049" actId="1076"/>
          <ac:spMkLst>
            <pc:docMk/>
            <pc:sldMk cId="2635714590" sldId="263"/>
            <ac:spMk id="113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49:21.097" v="1675" actId="1076"/>
          <ac:spMkLst>
            <pc:docMk/>
            <pc:sldMk cId="2635714590" sldId="263"/>
            <ac:spMk id="115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07:34.661" v="953" actId="14100"/>
          <ac:spMkLst>
            <pc:docMk/>
            <pc:sldMk cId="2635714590" sldId="263"/>
            <ac:spMk id="116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6:37.498" v="1058" actId="1076"/>
          <ac:spMkLst>
            <pc:docMk/>
            <pc:sldMk cId="2635714590" sldId="263"/>
            <ac:spMk id="123" creationId="{00000000-0000-0000-0000-000000000000}"/>
          </ac:spMkLst>
        </pc:spChg>
        <pc:spChg chg="add mod">
          <ac:chgData name="aishwarya v" userId="584d83f4ac2aec9d" providerId="LiveId" clId="{8ED68BFC-78F8-4465-89B9-D2F940AAB417}" dt="2022-12-09T02:02:41.615" v="4215" actId="1582"/>
          <ac:spMkLst>
            <pc:docMk/>
            <pc:sldMk cId="2635714590" sldId="263"/>
            <ac:spMk id="136" creationId="{1339A0DC-77DB-6214-18F5-755E08190927}"/>
          </ac:spMkLst>
        </pc:spChg>
        <pc:spChg chg="add mod">
          <ac:chgData name="aishwarya v" userId="584d83f4ac2aec9d" providerId="LiveId" clId="{8ED68BFC-78F8-4465-89B9-D2F940AAB417}" dt="2022-12-09T02:03:15.256" v="4219" actId="1582"/>
          <ac:spMkLst>
            <pc:docMk/>
            <pc:sldMk cId="2635714590" sldId="263"/>
            <ac:spMk id="141" creationId="{320B5C6D-720F-50C8-3A5A-72778A8EE2B5}"/>
          </ac:spMkLst>
        </pc:spChg>
        <pc:spChg chg="add mod">
          <ac:chgData name="aishwarya v" userId="584d83f4ac2aec9d" providerId="LiveId" clId="{8ED68BFC-78F8-4465-89B9-D2F940AAB417}" dt="2022-12-09T02:03:20.631" v="4220" actId="1582"/>
          <ac:spMkLst>
            <pc:docMk/>
            <pc:sldMk cId="2635714590" sldId="263"/>
            <ac:spMk id="145" creationId="{36FF843D-5DF3-BBD7-6293-89AE797EC93C}"/>
          </ac:spMkLst>
        </pc:spChg>
        <pc:spChg chg="add mod">
          <ac:chgData name="aishwarya v" userId="584d83f4ac2aec9d" providerId="LiveId" clId="{8ED68BFC-78F8-4465-89B9-D2F940AAB417}" dt="2022-12-09T02:03:33.326" v="4222" actId="1582"/>
          <ac:spMkLst>
            <pc:docMk/>
            <pc:sldMk cId="2635714590" sldId="263"/>
            <ac:spMk id="150" creationId="{F43A04D5-E0D0-0AD4-2F28-7786A5C3FE51}"/>
          </ac:spMkLst>
        </pc:spChg>
        <pc:spChg chg="add mod">
          <ac:chgData name="aishwarya v" userId="584d83f4ac2aec9d" providerId="LiveId" clId="{8ED68BFC-78F8-4465-89B9-D2F940AAB417}" dt="2022-12-09T02:03:50.443" v="4225" actId="1582"/>
          <ac:spMkLst>
            <pc:docMk/>
            <pc:sldMk cId="2635714590" sldId="263"/>
            <ac:spMk id="154" creationId="{CD61F3D0-40CC-551B-9815-DC75BB434A86}"/>
          </ac:spMkLst>
        </pc:spChg>
        <pc:spChg chg="add mod">
          <ac:chgData name="aishwarya v" userId="584d83f4ac2aec9d" providerId="LiveId" clId="{8ED68BFC-78F8-4465-89B9-D2F940AAB417}" dt="2022-12-09T02:02:30.983" v="4213" actId="1582"/>
          <ac:spMkLst>
            <pc:docMk/>
            <pc:sldMk cId="2635714590" sldId="263"/>
            <ac:spMk id="167" creationId="{AD5D558F-EE70-A57D-0FAE-A646B999A273}"/>
          </ac:spMkLst>
        </pc:spChg>
        <pc:cxnChg chg="add del">
          <ac:chgData name="aishwarya v" userId="584d83f4ac2aec9d" providerId="LiveId" clId="{8ED68BFC-78F8-4465-89B9-D2F940AAB417}" dt="2022-12-08T21:01:21.394" v="860" actId="11529"/>
          <ac:cxnSpMkLst>
            <pc:docMk/>
            <pc:sldMk cId="2635714590" sldId="263"/>
            <ac:cxnSpMk id="5" creationId="{53E62160-2B1C-4FD0-42A7-16F0F48B6C54}"/>
          </ac:cxnSpMkLst>
        </pc:cxnChg>
        <pc:cxnChg chg="add mod">
          <ac:chgData name="aishwarya v" userId="584d83f4ac2aec9d" providerId="LiveId" clId="{8ED68BFC-78F8-4465-89B9-D2F940AAB417}" dt="2022-12-09T23:44:19.434" v="5031" actId="14100"/>
          <ac:cxnSpMkLst>
            <pc:docMk/>
            <pc:sldMk cId="2635714590" sldId="263"/>
            <ac:cxnSpMk id="7" creationId="{2DE7A309-2054-7CDF-ABFB-34DB6A1833FB}"/>
          </ac:cxnSpMkLst>
        </pc:cxnChg>
        <pc:cxnChg chg="add mod">
          <ac:chgData name="aishwarya v" userId="584d83f4ac2aec9d" providerId="LiveId" clId="{8ED68BFC-78F8-4465-89B9-D2F940AAB417}" dt="2022-12-09T23:44:02.708" v="5029" actId="14100"/>
          <ac:cxnSpMkLst>
            <pc:docMk/>
            <pc:sldMk cId="2635714590" sldId="263"/>
            <ac:cxnSpMk id="23" creationId="{851CE37C-F878-C15F-46B0-1BA835CE514A}"/>
          </ac:cxnSpMkLst>
        </pc:cxnChg>
        <pc:cxnChg chg="add mod">
          <ac:chgData name="aishwarya v" userId="584d83f4ac2aec9d" providerId="LiveId" clId="{8ED68BFC-78F8-4465-89B9-D2F940AAB417}" dt="2022-12-09T23:44:10.932" v="5030" actId="1076"/>
          <ac:cxnSpMkLst>
            <pc:docMk/>
            <pc:sldMk cId="2635714590" sldId="263"/>
            <ac:cxnSpMk id="27" creationId="{AAFD0A3F-2939-B07D-C799-95E73B6C9D23}"/>
          </ac:cxnSpMkLst>
        </pc:cxnChg>
        <pc:cxnChg chg="add mod">
          <ac:chgData name="aishwarya v" userId="584d83f4ac2aec9d" providerId="LiveId" clId="{8ED68BFC-78F8-4465-89B9-D2F940AAB417}" dt="2022-12-08T21:49:07.706" v="1673" actId="14100"/>
          <ac:cxnSpMkLst>
            <pc:docMk/>
            <pc:sldMk cId="2635714590" sldId="263"/>
            <ac:cxnSpMk id="29" creationId="{3FA43BE8-D316-B44C-700E-B7578F918001}"/>
          </ac:cxnSpMkLst>
        </pc:cxnChg>
        <pc:cxnChg chg="add del mod">
          <ac:chgData name="aishwarya v" userId="584d83f4ac2aec9d" providerId="LiveId" clId="{8ED68BFC-78F8-4465-89B9-D2F940AAB417}" dt="2022-12-08T21:12:28.825" v="1016" actId="478"/>
          <ac:cxnSpMkLst>
            <pc:docMk/>
            <pc:sldMk cId="2635714590" sldId="263"/>
            <ac:cxnSpMk id="82" creationId="{B080702B-1B2B-3C0B-9D37-A401F5CF3685}"/>
          </ac:cxnSpMkLst>
        </pc:cxnChg>
        <pc:cxnChg chg="mod">
          <ac:chgData name="aishwarya v" userId="584d83f4ac2aec9d" providerId="LiveId" clId="{8ED68BFC-78F8-4465-89B9-D2F940AAB417}" dt="2022-12-08T21:49:29.745" v="1677" actId="14100"/>
          <ac:cxnSpMkLst>
            <pc:docMk/>
            <pc:sldMk cId="2635714590" sldId="263"/>
            <ac:cxnSpMk id="114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07:13.543" v="947" actId="14100"/>
          <ac:cxnSpMkLst>
            <pc:docMk/>
            <pc:sldMk cId="2635714590" sldId="263"/>
            <ac:cxnSpMk id="117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07:08.091" v="946" actId="14100"/>
          <ac:cxnSpMkLst>
            <pc:docMk/>
            <pc:sldMk cId="2635714590" sldId="263"/>
            <ac:cxnSpMk id="118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4:33.929" v="1032" actId="1076"/>
          <ac:cxnSpMkLst>
            <pc:docMk/>
            <pc:sldMk cId="2635714590" sldId="263"/>
            <ac:cxnSpMk id="119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0:20.238" v="977" actId="1076"/>
          <ac:cxnSpMkLst>
            <pc:docMk/>
            <pc:sldMk cId="2635714590" sldId="263"/>
            <ac:cxnSpMk id="120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5:56.400" v="1050" actId="14100"/>
          <ac:cxnSpMkLst>
            <pc:docMk/>
            <pc:sldMk cId="2635714590" sldId="263"/>
            <ac:cxnSpMk id="121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6:52.120" v="1060" actId="14100"/>
          <ac:cxnSpMkLst>
            <pc:docMk/>
            <pc:sldMk cId="2635714590" sldId="263"/>
            <ac:cxnSpMk id="122" creationId="{00000000-0000-0000-0000-000000000000}"/>
          </ac:cxnSpMkLst>
        </pc:cxnChg>
        <pc:cxnChg chg="add mod">
          <ac:chgData name="aishwarya v" userId="584d83f4ac2aec9d" providerId="LiveId" clId="{8ED68BFC-78F8-4465-89B9-D2F940AAB417}" dt="2022-12-08T21:18:51.692" v="1111" actId="208"/>
          <ac:cxnSpMkLst>
            <pc:docMk/>
            <pc:sldMk cId="2635714590" sldId="263"/>
            <ac:cxnSpMk id="133" creationId="{F2C76F7A-C860-799A-EC64-2C8EE959B587}"/>
          </ac:cxnSpMkLst>
        </pc:cxnChg>
        <pc:cxnChg chg="add mod">
          <ac:chgData name="aishwarya v" userId="584d83f4ac2aec9d" providerId="LiveId" clId="{8ED68BFC-78F8-4465-89B9-D2F940AAB417}" dt="2022-12-08T21:21:47.498" v="1190" actId="14100"/>
          <ac:cxnSpMkLst>
            <pc:docMk/>
            <pc:sldMk cId="2635714590" sldId="263"/>
            <ac:cxnSpMk id="135" creationId="{5DED376D-7C1F-E1E0-1AB5-1B840CD2F8E3}"/>
          </ac:cxnSpMkLst>
        </pc:cxnChg>
        <pc:cxnChg chg="add del mod">
          <ac:chgData name="aishwarya v" userId="584d83f4ac2aec9d" providerId="LiveId" clId="{8ED68BFC-78F8-4465-89B9-D2F940AAB417}" dt="2022-12-08T21:19:06.147" v="1113" actId="11529"/>
          <ac:cxnSpMkLst>
            <pc:docMk/>
            <pc:sldMk cId="2635714590" sldId="263"/>
            <ac:cxnSpMk id="138" creationId="{2141E352-A0A3-6B3A-7E88-D6423DF49E50}"/>
          </ac:cxnSpMkLst>
        </pc:cxnChg>
        <pc:cxnChg chg="add mod">
          <ac:chgData name="aishwarya v" userId="584d83f4ac2aec9d" providerId="LiveId" clId="{8ED68BFC-78F8-4465-89B9-D2F940AAB417}" dt="2022-12-08T21:19:52.875" v="1121" actId="208"/>
          <ac:cxnSpMkLst>
            <pc:docMk/>
            <pc:sldMk cId="2635714590" sldId="263"/>
            <ac:cxnSpMk id="140" creationId="{DB1AB503-2CED-1314-CAC4-B5ABC000E0B9}"/>
          </ac:cxnSpMkLst>
        </pc:cxnChg>
        <pc:cxnChg chg="add mod">
          <ac:chgData name="aishwarya v" userId="584d83f4ac2aec9d" providerId="LiveId" clId="{8ED68BFC-78F8-4465-89B9-D2F940AAB417}" dt="2022-12-08T21:19:55.826" v="1122" actId="208"/>
          <ac:cxnSpMkLst>
            <pc:docMk/>
            <pc:sldMk cId="2635714590" sldId="263"/>
            <ac:cxnSpMk id="143" creationId="{28447E98-D129-B0A4-AA24-F405AE975879}"/>
          </ac:cxnSpMkLst>
        </pc:cxnChg>
        <pc:cxnChg chg="add mod">
          <ac:chgData name="aishwarya v" userId="584d83f4ac2aec9d" providerId="LiveId" clId="{8ED68BFC-78F8-4465-89B9-D2F940AAB417}" dt="2022-12-09T02:04:09.021" v="4228" actId="14100"/>
          <ac:cxnSpMkLst>
            <pc:docMk/>
            <pc:sldMk cId="2635714590" sldId="263"/>
            <ac:cxnSpMk id="152" creationId="{87F8CC55-47B3-9370-C1D6-B29245A7CFD6}"/>
          </ac:cxnSpMkLst>
        </pc:cxnChg>
        <pc:cxnChg chg="add mod">
          <ac:chgData name="aishwarya v" userId="584d83f4ac2aec9d" providerId="LiveId" clId="{8ED68BFC-78F8-4465-89B9-D2F940AAB417}" dt="2022-12-08T21:50:04.213" v="1683" actId="208"/>
          <ac:cxnSpMkLst>
            <pc:docMk/>
            <pc:sldMk cId="2635714590" sldId="263"/>
            <ac:cxnSpMk id="166" creationId="{949BC1DD-2504-365A-3301-DF0CCC84A89E}"/>
          </ac:cxnSpMkLst>
        </pc:cxnChg>
      </pc:sldChg>
      <pc:sldChg chg="addSp delSp modSp add mod modAnim">
        <pc:chgData name="aishwarya v" userId="584d83f4ac2aec9d" providerId="LiveId" clId="{8ED68BFC-78F8-4465-89B9-D2F940AAB417}" dt="2022-12-09T23:42:29.506" v="5021" actId="2710"/>
        <pc:sldMkLst>
          <pc:docMk/>
          <pc:sldMk cId="14731189" sldId="264"/>
        </pc:sldMkLst>
        <pc:spChg chg="add mod">
          <ac:chgData name="aishwarya v" userId="584d83f4ac2aec9d" providerId="LiveId" clId="{8ED68BFC-78F8-4465-89B9-D2F940AAB417}" dt="2022-12-09T03:21:41.958" v="4408" actId="1076"/>
          <ac:spMkLst>
            <pc:docMk/>
            <pc:sldMk cId="14731189" sldId="264"/>
            <ac:spMk id="2" creationId="{99C3CAC5-7EAF-819C-2180-ADEA52E7A1A1}"/>
          </ac:spMkLst>
        </pc:spChg>
        <pc:spChg chg="add mod">
          <ac:chgData name="aishwarya v" userId="584d83f4ac2aec9d" providerId="LiveId" clId="{8ED68BFC-78F8-4465-89B9-D2F940AAB417}" dt="2022-12-09T02:19:28.953" v="4317" actId="1076"/>
          <ac:spMkLst>
            <pc:docMk/>
            <pc:sldMk cId="14731189" sldId="264"/>
            <ac:spMk id="3" creationId="{94789AC2-F558-F6C7-6E30-A90D49B6CE77}"/>
          </ac:spMkLst>
        </pc:spChg>
        <pc:spChg chg="add mod">
          <ac:chgData name="aishwarya v" userId="584d83f4ac2aec9d" providerId="LiveId" clId="{8ED68BFC-78F8-4465-89B9-D2F940AAB417}" dt="2022-12-09T23:42:29.506" v="5021" actId="2710"/>
          <ac:spMkLst>
            <pc:docMk/>
            <pc:sldMk cId="14731189" sldId="264"/>
            <ac:spMk id="4" creationId="{82A9D86B-4174-AD7F-819E-F4B218D820A5}"/>
          </ac:spMkLst>
        </pc:spChg>
        <pc:spChg chg="mod">
          <ac:chgData name="aishwarya v" userId="584d83f4ac2aec9d" providerId="LiveId" clId="{8ED68BFC-78F8-4465-89B9-D2F940AAB417}" dt="2022-12-08T22:46:37.102" v="3911" actId="14100"/>
          <ac:spMkLst>
            <pc:docMk/>
            <pc:sldMk cId="14731189" sldId="264"/>
            <ac:spMk id="176" creationId="{00000000-0000-0000-0000-000000000000}"/>
          </ac:spMkLst>
        </pc:spChg>
        <pc:spChg chg="mod">
          <ac:chgData name="aishwarya v" userId="584d83f4ac2aec9d" providerId="LiveId" clId="{8ED68BFC-78F8-4465-89B9-D2F940AAB417}" dt="2022-12-08T22:46:30.870" v="3910" actId="14100"/>
          <ac:spMkLst>
            <pc:docMk/>
            <pc:sldMk cId="14731189" sldId="264"/>
            <ac:spMk id="178" creationId="{00000000-0000-0000-0000-000000000000}"/>
          </ac:spMkLst>
        </pc:spChg>
        <pc:spChg chg="mod">
          <ac:chgData name="aishwarya v" userId="584d83f4ac2aec9d" providerId="LiveId" clId="{8ED68BFC-78F8-4465-89B9-D2F940AAB417}" dt="2022-12-08T22:46:59.699" v="3917" actId="14100"/>
          <ac:spMkLst>
            <pc:docMk/>
            <pc:sldMk cId="14731189" sldId="264"/>
            <ac:spMk id="179" creationId="{00000000-0000-0000-0000-000000000000}"/>
          </ac:spMkLst>
        </pc:spChg>
        <pc:spChg chg="mod">
          <ac:chgData name="aishwarya v" userId="584d83f4ac2aec9d" providerId="LiveId" clId="{8ED68BFC-78F8-4465-89B9-D2F940AAB417}" dt="2022-12-08T22:46:43.086" v="3912" actId="1076"/>
          <ac:spMkLst>
            <pc:docMk/>
            <pc:sldMk cId="14731189" sldId="264"/>
            <ac:spMk id="180" creationId="{00000000-0000-0000-0000-000000000000}"/>
          </ac:spMkLst>
        </pc:spChg>
        <pc:spChg chg="del">
          <ac:chgData name="aishwarya v" userId="584d83f4ac2aec9d" providerId="LiveId" clId="{8ED68BFC-78F8-4465-89B9-D2F940AAB417}" dt="2022-12-08T22:46:49.916" v="3915" actId="478"/>
          <ac:spMkLst>
            <pc:docMk/>
            <pc:sldMk cId="14731189" sldId="264"/>
            <ac:spMk id="182" creationId="{00000000-0000-0000-0000-000000000000}"/>
          </ac:spMkLst>
        </pc:spChg>
        <pc:spChg chg="mod">
          <ac:chgData name="aishwarya v" userId="584d83f4ac2aec9d" providerId="LiveId" clId="{8ED68BFC-78F8-4465-89B9-D2F940AAB417}" dt="2022-12-09T02:17:26.306" v="4309" actId="113"/>
          <ac:spMkLst>
            <pc:docMk/>
            <pc:sldMk cId="14731189" sldId="264"/>
            <ac:spMk id="183" creationId="{00000000-0000-0000-0000-000000000000}"/>
          </ac:spMkLst>
        </pc:spChg>
        <pc:spChg chg="del">
          <ac:chgData name="aishwarya v" userId="584d83f4ac2aec9d" providerId="LiveId" clId="{8ED68BFC-78F8-4465-89B9-D2F940AAB417}" dt="2022-12-08T22:47:09.418" v="3919" actId="478"/>
          <ac:spMkLst>
            <pc:docMk/>
            <pc:sldMk cId="14731189" sldId="264"/>
            <ac:spMk id="184" creationId="{00000000-0000-0000-0000-000000000000}"/>
          </ac:spMkLst>
        </pc:spChg>
        <pc:spChg chg="mod">
          <ac:chgData name="aishwarya v" userId="584d83f4ac2aec9d" providerId="LiveId" clId="{8ED68BFC-78F8-4465-89B9-D2F940AAB417}" dt="2022-12-09T23:42:13.017" v="5018" actId="2710"/>
          <ac:spMkLst>
            <pc:docMk/>
            <pc:sldMk cId="14731189" sldId="264"/>
            <ac:spMk id="185" creationId="{00000000-0000-0000-0000-000000000000}"/>
          </ac:spMkLst>
        </pc:spChg>
      </pc:sldChg>
      <pc:sldChg chg="add del">
        <pc:chgData name="aishwarya v" userId="584d83f4ac2aec9d" providerId="LiveId" clId="{8ED68BFC-78F8-4465-89B9-D2F940AAB417}" dt="2022-12-08T21:28:56.694" v="1419" actId="2696"/>
        <pc:sldMkLst>
          <pc:docMk/>
          <pc:sldMk cId="2536924669" sldId="264"/>
        </pc:sldMkLst>
      </pc:sldChg>
      <pc:sldChg chg="add del">
        <pc:chgData name="aishwarya v" userId="584d83f4ac2aec9d" providerId="LiveId" clId="{8ED68BFC-78F8-4465-89B9-D2F940AAB417}" dt="2022-12-08T18:22:30.738" v="26" actId="2696"/>
        <pc:sldMkLst>
          <pc:docMk/>
          <pc:sldMk cId="3561122084" sldId="264"/>
        </pc:sldMkLst>
      </pc:sldChg>
      <pc:sldChg chg="addSp delSp modSp add mod">
        <pc:chgData name="aishwarya v" userId="584d83f4ac2aec9d" providerId="LiveId" clId="{8ED68BFC-78F8-4465-89B9-D2F940AAB417}" dt="2022-12-09T18:10:07.049" v="4482" actId="1076"/>
        <pc:sldMkLst>
          <pc:docMk/>
          <pc:sldMk cId="456007673" sldId="265"/>
        </pc:sldMkLst>
        <pc:spChg chg="mod">
          <ac:chgData name="aishwarya v" userId="584d83f4ac2aec9d" providerId="LiveId" clId="{8ED68BFC-78F8-4465-89B9-D2F940AAB417}" dt="2022-12-09T18:10:07.049" v="4482" actId="1076"/>
          <ac:spMkLst>
            <pc:docMk/>
            <pc:sldMk cId="456007673" sldId="265"/>
            <ac:spMk id="2" creationId="{2F163E1D-2700-C07E-8523-7CB84C4200AA}"/>
          </ac:spMkLst>
        </pc:spChg>
        <pc:spChg chg="mod">
          <ac:chgData name="aishwarya v" userId="584d83f4ac2aec9d" providerId="LiveId" clId="{8ED68BFC-78F8-4465-89B9-D2F940AAB417}" dt="2022-12-09T18:09:34.865" v="4478" actId="255"/>
          <ac:spMkLst>
            <pc:docMk/>
            <pc:sldMk cId="456007673" sldId="265"/>
            <ac:spMk id="7" creationId="{47611D61-58F8-7431-3C08-7B207FEA60E6}"/>
          </ac:spMkLst>
        </pc:spChg>
        <pc:spChg chg="del">
          <ac:chgData name="aishwarya v" userId="584d83f4ac2aec9d" providerId="LiveId" clId="{8ED68BFC-78F8-4465-89B9-D2F940AAB417}" dt="2022-12-08T22:06:19.602" v="2014" actId="478"/>
          <ac:spMkLst>
            <pc:docMk/>
            <pc:sldMk cId="456007673" sldId="265"/>
            <ac:spMk id="8" creationId="{AD160E1A-4D5F-19BB-BE42-27557FF04E22}"/>
          </ac:spMkLst>
        </pc:spChg>
        <pc:spChg chg="del mod">
          <ac:chgData name="aishwarya v" userId="584d83f4ac2aec9d" providerId="LiveId" clId="{8ED68BFC-78F8-4465-89B9-D2F940AAB417}" dt="2022-12-08T22:06:52.909" v="2058" actId="478"/>
          <ac:spMkLst>
            <pc:docMk/>
            <pc:sldMk cId="456007673" sldId="265"/>
            <ac:spMk id="9" creationId="{B09F72BA-D929-DBF4-1967-4A23BD2E8362}"/>
          </ac:spMkLst>
        </pc:spChg>
        <pc:picChg chg="del">
          <ac:chgData name="aishwarya v" userId="584d83f4ac2aec9d" providerId="LiveId" clId="{8ED68BFC-78F8-4465-89B9-D2F940AAB417}" dt="2022-12-08T22:04:55.977" v="1977" actId="478"/>
          <ac:picMkLst>
            <pc:docMk/>
            <pc:sldMk cId="456007673" sldId="265"/>
            <ac:picMk id="4" creationId="{6A98D1CD-CCBE-9B3E-7F89-413A4AA058C6}"/>
          </ac:picMkLst>
        </pc:picChg>
        <pc:picChg chg="add mod">
          <ac:chgData name="aishwarya v" userId="584d83f4ac2aec9d" providerId="LiveId" clId="{8ED68BFC-78F8-4465-89B9-D2F940AAB417}" dt="2022-12-09T18:09:56.449" v="4481" actId="1076"/>
          <ac:picMkLst>
            <pc:docMk/>
            <pc:sldMk cId="456007673" sldId="265"/>
            <ac:picMk id="5" creationId="{6FB7A208-116A-0D2E-D388-7F3E382FF450}"/>
          </ac:picMkLst>
        </pc:picChg>
        <pc:picChg chg="del">
          <ac:chgData name="aishwarya v" userId="584d83f4ac2aec9d" providerId="LiveId" clId="{8ED68BFC-78F8-4465-89B9-D2F940AAB417}" dt="2022-12-08T22:06:35.738" v="2016" actId="478"/>
          <ac:picMkLst>
            <pc:docMk/>
            <pc:sldMk cId="456007673" sldId="265"/>
            <ac:picMk id="6" creationId="{3A8062E3-0D66-64B0-D335-733F17ABB475}"/>
          </ac:picMkLst>
        </pc:picChg>
        <pc:picChg chg="del">
          <ac:chgData name="aishwarya v" userId="584d83f4ac2aec9d" providerId="LiveId" clId="{8ED68BFC-78F8-4465-89B9-D2F940AAB417}" dt="2022-12-08T22:06:49.875" v="2056" actId="478"/>
          <ac:picMkLst>
            <pc:docMk/>
            <pc:sldMk cId="456007673" sldId="265"/>
            <ac:picMk id="11" creationId="{6A5A1F05-FB36-61BE-0B44-CE8C884B73E0}"/>
          </ac:picMkLst>
        </pc:picChg>
        <pc:picChg chg="add del mod">
          <ac:chgData name="aishwarya v" userId="584d83f4ac2aec9d" providerId="LiveId" clId="{8ED68BFC-78F8-4465-89B9-D2F940AAB417}" dt="2022-12-08T22:08:16.773" v="2066" actId="22"/>
          <ac:picMkLst>
            <pc:docMk/>
            <pc:sldMk cId="456007673" sldId="265"/>
            <ac:picMk id="12" creationId="{CE8A009C-2041-2EC7-4C1A-BE5AE622A4A3}"/>
          </ac:picMkLst>
        </pc:picChg>
        <pc:picChg chg="del">
          <ac:chgData name="aishwarya v" userId="584d83f4ac2aec9d" providerId="LiveId" clId="{8ED68BFC-78F8-4465-89B9-D2F940AAB417}" dt="2022-12-08T22:06:15.232" v="2012" actId="478"/>
          <ac:picMkLst>
            <pc:docMk/>
            <pc:sldMk cId="456007673" sldId="265"/>
            <ac:picMk id="13" creationId="{2FAF5647-6CBF-000D-003B-0A73E9CA9949}"/>
          </ac:picMkLst>
        </pc:picChg>
        <pc:picChg chg="add mod">
          <ac:chgData name="aishwarya v" userId="584d83f4ac2aec9d" providerId="LiveId" clId="{8ED68BFC-78F8-4465-89B9-D2F940AAB417}" dt="2022-12-09T18:09:49.857" v="4480" actId="1076"/>
          <ac:picMkLst>
            <pc:docMk/>
            <pc:sldMk cId="456007673" sldId="265"/>
            <ac:picMk id="15" creationId="{3F3804BE-09AA-3603-4072-8CC9FF5AE40B}"/>
          </ac:picMkLst>
        </pc:picChg>
      </pc:sldChg>
      <pc:sldChg chg="addSp delSp modSp add mod modAnim">
        <pc:chgData name="aishwarya v" userId="584d83f4ac2aec9d" providerId="LiveId" clId="{8ED68BFC-78F8-4465-89B9-D2F940AAB417}" dt="2022-12-09T18:11:13.924" v="4496" actId="14100"/>
        <pc:sldMkLst>
          <pc:docMk/>
          <pc:sldMk cId="415935017" sldId="266"/>
        </pc:sldMkLst>
        <pc:spChg chg="mod">
          <ac:chgData name="aishwarya v" userId="584d83f4ac2aec9d" providerId="LiveId" clId="{8ED68BFC-78F8-4465-89B9-D2F940AAB417}" dt="2022-12-09T18:10:30.718" v="4487" actId="1076"/>
          <ac:spMkLst>
            <pc:docMk/>
            <pc:sldMk cId="415935017" sldId="266"/>
            <ac:spMk id="2" creationId="{2F163E1D-2700-C07E-8523-7CB84C4200AA}"/>
          </ac:spMkLst>
        </pc:spChg>
        <pc:spChg chg="del">
          <ac:chgData name="aishwarya v" userId="584d83f4ac2aec9d" providerId="LiveId" clId="{8ED68BFC-78F8-4465-89B9-D2F940AAB417}" dt="2022-12-08T22:10:35.621" v="2103" actId="478"/>
          <ac:spMkLst>
            <pc:docMk/>
            <pc:sldMk cId="415935017" sldId="266"/>
            <ac:spMk id="7" creationId="{47611D61-58F8-7431-3C08-7B207FEA60E6}"/>
          </ac:spMkLst>
        </pc:spChg>
        <pc:spChg chg="add mod">
          <ac:chgData name="aishwarya v" userId="584d83f4ac2aec9d" providerId="LiveId" clId="{8ED68BFC-78F8-4465-89B9-D2F940AAB417}" dt="2022-12-09T18:11:05.036" v="4494" actId="1076"/>
          <ac:spMkLst>
            <pc:docMk/>
            <pc:sldMk cId="415935017" sldId="266"/>
            <ac:spMk id="9" creationId="{C395FC8A-FFFB-FEDA-60DA-3B7D8EFF3FC8}"/>
          </ac:spMkLst>
        </pc:spChg>
        <pc:picChg chg="add mod">
          <ac:chgData name="aishwarya v" userId="584d83f4ac2aec9d" providerId="LiveId" clId="{8ED68BFC-78F8-4465-89B9-D2F940AAB417}" dt="2022-12-09T18:10:53.468" v="4492" actId="14100"/>
          <ac:picMkLst>
            <pc:docMk/>
            <pc:sldMk cId="415935017" sldId="266"/>
            <ac:picMk id="4" creationId="{219F0434-E227-1609-B575-03303D66D073}"/>
          </ac:picMkLst>
        </pc:picChg>
        <pc:picChg chg="del">
          <ac:chgData name="aishwarya v" userId="584d83f4ac2aec9d" providerId="LiveId" clId="{8ED68BFC-78F8-4465-89B9-D2F940AAB417}" dt="2022-12-08T22:09:51.350" v="2078" actId="478"/>
          <ac:picMkLst>
            <pc:docMk/>
            <pc:sldMk cId="415935017" sldId="266"/>
            <ac:picMk id="5" creationId="{6FB7A208-116A-0D2E-D388-7F3E382FF450}"/>
          </ac:picMkLst>
        </pc:picChg>
        <pc:picChg chg="add mod">
          <ac:chgData name="aishwarya v" userId="584d83f4ac2aec9d" providerId="LiveId" clId="{8ED68BFC-78F8-4465-89B9-D2F940AAB417}" dt="2022-12-09T18:11:13.924" v="4496" actId="14100"/>
          <ac:picMkLst>
            <pc:docMk/>
            <pc:sldMk cId="415935017" sldId="266"/>
            <ac:picMk id="5" creationId="{F8C5E9A2-96A8-B5DD-A9F4-FB00910D1E98}"/>
          </ac:picMkLst>
        </pc:picChg>
        <pc:picChg chg="add del mod">
          <ac:chgData name="aishwarya v" userId="584d83f4ac2aec9d" providerId="LiveId" clId="{8ED68BFC-78F8-4465-89B9-D2F940AAB417}" dt="2022-12-09T01:19:49.396" v="4105" actId="478"/>
          <ac:picMkLst>
            <pc:docMk/>
            <pc:sldMk cId="415935017" sldId="266"/>
            <ac:picMk id="8" creationId="{D7E67020-46B9-FC49-BA64-E05D5CD1CDF4}"/>
          </ac:picMkLst>
        </pc:picChg>
        <pc:picChg chg="add del mod">
          <ac:chgData name="aishwarya v" userId="584d83f4ac2aec9d" providerId="LiveId" clId="{8ED68BFC-78F8-4465-89B9-D2F940AAB417}" dt="2022-12-09T02:10:06.602" v="4263" actId="478"/>
          <ac:picMkLst>
            <pc:docMk/>
            <pc:sldMk cId="415935017" sldId="266"/>
            <ac:picMk id="11" creationId="{6BFDD257-5186-1D16-03CA-CF9D97B60F3E}"/>
          </ac:picMkLst>
        </pc:picChg>
        <pc:picChg chg="del">
          <ac:chgData name="aishwarya v" userId="584d83f4ac2aec9d" providerId="LiveId" clId="{8ED68BFC-78F8-4465-89B9-D2F940AAB417}" dt="2022-12-08T22:10:32.845" v="2102" actId="478"/>
          <ac:picMkLst>
            <pc:docMk/>
            <pc:sldMk cId="415935017" sldId="266"/>
            <ac:picMk id="15" creationId="{3F3804BE-09AA-3603-4072-8CC9FF5AE40B}"/>
          </ac:picMkLst>
        </pc:picChg>
      </pc:sldChg>
      <pc:sldChg chg="addSp delSp modSp add mod">
        <pc:chgData name="aishwarya v" userId="584d83f4ac2aec9d" providerId="LiveId" clId="{8ED68BFC-78F8-4465-89B9-D2F940AAB417}" dt="2022-12-09T22:41:48.749" v="4946" actId="255"/>
        <pc:sldMkLst>
          <pc:docMk/>
          <pc:sldMk cId="3531718169" sldId="267"/>
        </pc:sldMkLst>
        <pc:spChg chg="mod">
          <ac:chgData name="aishwarya v" userId="584d83f4ac2aec9d" providerId="LiveId" clId="{8ED68BFC-78F8-4465-89B9-D2F940AAB417}" dt="2022-12-09T22:41:48.749" v="4946" actId="255"/>
          <ac:spMkLst>
            <pc:docMk/>
            <pc:sldMk cId="3531718169" sldId="267"/>
            <ac:spMk id="2" creationId="{2F163E1D-2700-C07E-8523-7CB84C4200AA}"/>
          </ac:spMkLst>
        </pc:spChg>
        <pc:spChg chg="del">
          <ac:chgData name="aishwarya v" userId="584d83f4ac2aec9d" providerId="LiveId" clId="{8ED68BFC-78F8-4465-89B9-D2F940AAB417}" dt="2022-12-08T22:16:28.190" v="2188" actId="478"/>
          <ac:spMkLst>
            <pc:docMk/>
            <pc:sldMk cId="3531718169" sldId="267"/>
            <ac:spMk id="9" creationId="{C395FC8A-FFFB-FEDA-60DA-3B7D8EFF3FC8}"/>
          </ac:spMkLst>
        </pc:spChg>
        <pc:picChg chg="del">
          <ac:chgData name="aishwarya v" userId="584d83f4ac2aec9d" providerId="LiveId" clId="{8ED68BFC-78F8-4465-89B9-D2F940AAB417}" dt="2022-12-08T22:15:19.632" v="2161" actId="478"/>
          <ac:picMkLst>
            <pc:docMk/>
            <pc:sldMk cId="3531718169" sldId="267"/>
            <ac:picMk id="4" creationId="{219F0434-E227-1609-B575-03303D66D073}"/>
          </ac:picMkLst>
        </pc:picChg>
        <pc:picChg chg="add mod">
          <ac:chgData name="aishwarya v" userId="584d83f4ac2aec9d" providerId="LiveId" clId="{8ED68BFC-78F8-4465-89B9-D2F940AAB417}" dt="2022-12-09T02:21:09.096" v="4318" actId="14100"/>
          <ac:picMkLst>
            <pc:docMk/>
            <pc:sldMk cId="3531718169" sldId="267"/>
            <ac:picMk id="5" creationId="{5A83A2B7-E8D9-ACC4-3873-616074B91158}"/>
          </ac:picMkLst>
        </pc:picChg>
        <pc:picChg chg="del">
          <ac:chgData name="aishwarya v" userId="584d83f4ac2aec9d" providerId="LiveId" clId="{8ED68BFC-78F8-4465-89B9-D2F940AAB417}" dt="2022-12-08T22:16:25.705" v="2187" actId="478"/>
          <ac:picMkLst>
            <pc:docMk/>
            <pc:sldMk cId="3531718169" sldId="267"/>
            <ac:picMk id="8" creationId="{D7E67020-46B9-FC49-BA64-E05D5CD1CDF4}"/>
          </ac:picMkLst>
        </pc:picChg>
      </pc:sldChg>
      <pc:sldChg chg="addSp delSp modSp add mod">
        <pc:chgData name="aishwarya v" userId="584d83f4ac2aec9d" providerId="LiveId" clId="{8ED68BFC-78F8-4465-89B9-D2F940AAB417}" dt="2022-12-09T03:19:13.031" v="4407" actId="1076"/>
        <pc:sldMkLst>
          <pc:docMk/>
          <pc:sldMk cId="1526039543" sldId="268"/>
        </pc:sldMkLst>
        <pc:spChg chg="mod">
          <ac:chgData name="aishwarya v" userId="584d83f4ac2aec9d" providerId="LiveId" clId="{8ED68BFC-78F8-4465-89B9-D2F940AAB417}" dt="2022-12-09T02:11:55.399" v="4290" actId="1076"/>
          <ac:spMkLst>
            <pc:docMk/>
            <pc:sldMk cId="1526039543" sldId="268"/>
            <ac:spMk id="2" creationId="{2F163E1D-2700-C07E-8523-7CB84C4200AA}"/>
          </ac:spMkLst>
        </pc:spChg>
        <pc:spChg chg="add mod">
          <ac:chgData name="aishwarya v" userId="584d83f4ac2aec9d" providerId="LiveId" clId="{8ED68BFC-78F8-4465-89B9-D2F940AAB417}" dt="2022-12-09T02:11:47.078" v="4288" actId="113"/>
          <ac:spMkLst>
            <pc:docMk/>
            <pc:sldMk cId="1526039543" sldId="268"/>
            <ac:spMk id="6" creationId="{22732BE4-BE35-EB26-F4A6-EF2C8D7D26D3}"/>
          </ac:spMkLst>
        </pc:spChg>
        <pc:picChg chg="add mod">
          <ac:chgData name="aishwarya v" userId="584d83f4ac2aec9d" providerId="LiveId" clId="{8ED68BFC-78F8-4465-89B9-D2F940AAB417}" dt="2022-12-08T22:22:48.779" v="2283" actId="14100"/>
          <ac:picMkLst>
            <pc:docMk/>
            <pc:sldMk cId="1526039543" sldId="268"/>
            <ac:picMk id="4" creationId="{78C51F63-9639-4625-B08E-042B3B2DD6FD}"/>
          </ac:picMkLst>
        </pc:picChg>
        <pc:picChg chg="del">
          <ac:chgData name="aishwarya v" userId="584d83f4ac2aec9d" providerId="LiveId" clId="{8ED68BFC-78F8-4465-89B9-D2F940AAB417}" dt="2022-12-08T22:17:22.828" v="2218" actId="478"/>
          <ac:picMkLst>
            <pc:docMk/>
            <pc:sldMk cId="1526039543" sldId="268"/>
            <ac:picMk id="5" creationId="{5A83A2B7-E8D9-ACC4-3873-616074B91158}"/>
          </ac:picMkLst>
        </pc:picChg>
        <pc:picChg chg="add del mod">
          <ac:chgData name="aishwarya v" userId="584d83f4ac2aec9d" providerId="LiveId" clId="{8ED68BFC-78F8-4465-89B9-D2F940AAB417}" dt="2022-12-08T22:22:02.280" v="2275" actId="478"/>
          <ac:picMkLst>
            <pc:docMk/>
            <pc:sldMk cId="1526039543" sldId="268"/>
            <ac:picMk id="8" creationId="{40650AAA-0390-1F2D-9D2D-A4D99A7E8945}"/>
          </ac:picMkLst>
        </pc:picChg>
        <pc:picChg chg="add mod">
          <ac:chgData name="aishwarya v" userId="584d83f4ac2aec9d" providerId="LiveId" clId="{8ED68BFC-78F8-4465-89B9-D2F940AAB417}" dt="2022-12-09T03:19:13.031" v="4407" actId="1076"/>
          <ac:picMkLst>
            <pc:docMk/>
            <pc:sldMk cId="1526039543" sldId="268"/>
            <ac:picMk id="10" creationId="{A71FFA1D-1F76-E2EC-0984-83A13A33D0DA}"/>
          </ac:picMkLst>
        </pc:picChg>
        <pc:picChg chg="add mod">
          <ac:chgData name="aishwarya v" userId="584d83f4ac2aec9d" providerId="LiveId" clId="{8ED68BFC-78F8-4465-89B9-D2F940AAB417}" dt="2022-12-08T22:26:47.470" v="2302" actId="1076"/>
          <ac:picMkLst>
            <pc:docMk/>
            <pc:sldMk cId="1526039543" sldId="268"/>
            <ac:picMk id="12" creationId="{0F04A0E8-EA33-B895-CA94-778EF0A455EA}"/>
          </ac:picMkLst>
        </pc:picChg>
      </pc:sldChg>
      <pc:sldChg chg="addSp delSp modSp add mod">
        <pc:chgData name="aishwarya v" userId="584d83f4ac2aec9d" providerId="LiveId" clId="{8ED68BFC-78F8-4465-89B9-D2F940AAB417}" dt="2022-12-10T02:23:41.318" v="5047" actId="20577"/>
        <pc:sldMkLst>
          <pc:docMk/>
          <pc:sldMk cId="477304820" sldId="269"/>
        </pc:sldMkLst>
        <pc:spChg chg="del">
          <ac:chgData name="aishwarya v" userId="584d83f4ac2aec9d" providerId="LiveId" clId="{8ED68BFC-78F8-4465-89B9-D2F940AAB417}" dt="2022-12-08T22:26:58.776" v="2307" actId="478"/>
          <ac:spMkLst>
            <pc:docMk/>
            <pc:sldMk cId="477304820" sldId="269"/>
            <ac:spMk id="2" creationId="{2F163E1D-2700-C07E-8523-7CB84C4200AA}"/>
          </ac:spMkLst>
        </pc:spChg>
        <pc:spChg chg="del mod">
          <ac:chgData name="aishwarya v" userId="584d83f4ac2aec9d" providerId="LiveId" clId="{8ED68BFC-78F8-4465-89B9-D2F940AAB417}" dt="2022-12-08T22:26:55.746" v="2306" actId="478"/>
          <ac:spMkLst>
            <pc:docMk/>
            <pc:sldMk cId="477304820" sldId="269"/>
            <ac:spMk id="6" creationId="{22732BE4-BE35-EB26-F4A6-EF2C8D7D26D3}"/>
          </ac:spMkLst>
        </pc:spChg>
        <pc:spChg chg="add del mod">
          <ac:chgData name="aishwarya v" userId="584d83f4ac2aec9d" providerId="LiveId" clId="{8ED68BFC-78F8-4465-89B9-D2F940AAB417}" dt="2022-12-08T22:25:19.433" v="2289" actId="767"/>
          <ac:spMkLst>
            <pc:docMk/>
            <pc:sldMk cId="477304820" sldId="269"/>
            <ac:spMk id="7" creationId="{4E222EFC-D579-6CF3-AD42-3FBB4AE41487}"/>
          </ac:spMkLst>
        </pc:spChg>
        <pc:spChg chg="add mod">
          <ac:chgData name="aishwarya v" userId="584d83f4ac2aec9d" providerId="LiveId" clId="{8ED68BFC-78F8-4465-89B9-D2F940AAB417}" dt="2022-12-09T18:11:28.901" v="4498" actId="20577"/>
          <ac:spMkLst>
            <pc:docMk/>
            <pc:sldMk cId="477304820" sldId="269"/>
            <ac:spMk id="13" creationId="{6F2B9A08-BA3D-D3FF-AD68-2BFFFB380C43}"/>
          </ac:spMkLst>
        </pc:spChg>
        <pc:spChg chg="add mod">
          <ac:chgData name="aishwarya v" userId="584d83f4ac2aec9d" providerId="LiveId" clId="{8ED68BFC-78F8-4465-89B9-D2F940AAB417}" dt="2022-12-09T18:11:50.730" v="4501" actId="20577"/>
          <ac:spMkLst>
            <pc:docMk/>
            <pc:sldMk cId="477304820" sldId="269"/>
            <ac:spMk id="14" creationId="{3E528BF4-B9FD-E3B8-7FA8-2418005ABE96}"/>
          </ac:spMkLst>
        </pc:spChg>
        <pc:spChg chg="add mod">
          <ac:chgData name="aishwarya v" userId="584d83f4ac2aec9d" providerId="LiveId" clId="{8ED68BFC-78F8-4465-89B9-D2F940AAB417}" dt="2022-12-10T02:23:41.318" v="5047" actId="20577"/>
          <ac:spMkLst>
            <pc:docMk/>
            <pc:sldMk cId="477304820" sldId="269"/>
            <ac:spMk id="15" creationId="{171B14EE-3A14-BA93-2F94-ACA7C2137B5F}"/>
          </ac:spMkLst>
        </pc:spChg>
        <pc:spChg chg="add del mod">
          <ac:chgData name="aishwarya v" userId="584d83f4ac2aec9d" providerId="LiveId" clId="{8ED68BFC-78F8-4465-89B9-D2F940AAB417}" dt="2022-12-08T22:39:23.792" v="3207"/>
          <ac:spMkLst>
            <pc:docMk/>
            <pc:sldMk cId="477304820" sldId="269"/>
            <ac:spMk id="16" creationId="{E6FC110D-9637-3479-34B8-DB27352FD9B9}"/>
          </ac:spMkLst>
        </pc:spChg>
        <pc:spChg chg="add mod">
          <ac:chgData name="aishwarya v" userId="584d83f4ac2aec9d" providerId="LiveId" clId="{8ED68BFC-78F8-4465-89B9-D2F940AAB417}" dt="2022-12-09T23:43:38.289" v="5028" actId="20577"/>
          <ac:spMkLst>
            <pc:docMk/>
            <pc:sldMk cId="477304820" sldId="269"/>
            <ac:spMk id="17" creationId="{3CA80786-F0FC-56B0-EC3C-6953F690F5E3}"/>
          </ac:spMkLst>
        </pc:spChg>
        <pc:picChg chg="del">
          <ac:chgData name="aishwarya v" userId="584d83f4ac2aec9d" providerId="LiveId" clId="{8ED68BFC-78F8-4465-89B9-D2F940AAB417}" dt="2022-12-08T22:26:50.531" v="2303" actId="478"/>
          <ac:picMkLst>
            <pc:docMk/>
            <pc:sldMk cId="477304820" sldId="269"/>
            <ac:picMk id="4" creationId="{78C51F63-9639-4625-B08E-042B3B2DD6FD}"/>
          </ac:picMkLst>
        </pc:picChg>
        <pc:picChg chg="add del mod">
          <ac:chgData name="aishwarya v" userId="584d83f4ac2aec9d" providerId="LiveId" clId="{8ED68BFC-78F8-4465-89B9-D2F940AAB417}" dt="2022-12-08T22:25:41.358" v="2293" actId="478"/>
          <ac:picMkLst>
            <pc:docMk/>
            <pc:sldMk cId="477304820" sldId="269"/>
            <ac:picMk id="5" creationId="{CED98873-CCD4-34FF-9553-9C2267B0578E}"/>
          </ac:picMkLst>
        </pc:picChg>
        <pc:picChg chg="add del mod">
          <ac:chgData name="aishwarya v" userId="584d83f4ac2aec9d" providerId="LiveId" clId="{8ED68BFC-78F8-4465-89B9-D2F940AAB417}" dt="2022-12-08T22:26:05.011" v="2297" actId="22"/>
          <ac:picMkLst>
            <pc:docMk/>
            <pc:sldMk cId="477304820" sldId="269"/>
            <ac:picMk id="9" creationId="{ADC84DCD-8A1C-5382-69A3-4277C76C1399}"/>
          </ac:picMkLst>
        </pc:picChg>
        <pc:picChg chg="del">
          <ac:chgData name="aishwarya v" userId="584d83f4ac2aec9d" providerId="LiveId" clId="{8ED68BFC-78F8-4465-89B9-D2F940AAB417}" dt="2022-12-08T22:26:51.811" v="2304" actId="478"/>
          <ac:picMkLst>
            <pc:docMk/>
            <pc:sldMk cId="477304820" sldId="269"/>
            <ac:picMk id="10" creationId="{A71FFA1D-1F76-E2EC-0984-83A13A33D0DA}"/>
          </ac:picMkLst>
        </pc:picChg>
        <pc:picChg chg="add del mod">
          <ac:chgData name="aishwarya v" userId="584d83f4ac2aec9d" providerId="LiveId" clId="{8ED68BFC-78F8-4465-89B9-D2F940AAB417}" dt="2022-12-08T22:26:40.651" v="2300" actId="478"/>
          <ac:picMkLst>
            <pc:docMk/>
            <pc:sldMk cId="477304820" sldId="269"/>
            <ac:picMk id="12" creationId="{68C11D75-D8D0-3D57-FE0F-38083C4A2567}"/>
          </ac:picMkLst>
        </pc:picChg>
      </pc:sldChg>
      <pc:sldMasterChg chg="delSldLayout">
        <pc:chgData name="aishwarya v" userId="584d83f4ac2aec9d" providerId="LiveId" clId="{8ED68BFC-78F8-4465-89B9-D2F940AAB417}" dt="2022-12-08T22:27:25.387" v="2308" actId="47"/>
        <pc:sldMasterMkLst>
          <pc:docMk/>
          <pc:sldMasterMk cId="0" sldId="2147483648"/>
        </pc:sldMasterMkLst>
        <pc:sldLayoutChg chg="del">
          <pc:chgData name="aishwarya v" userId="584d83f4ac2aec9d" providerId="LiveId" clId="{8ED68BFC-78F8-4465-89B9-D2F940AAB417}" dt="2022-12-08T22:27:25.387" v="2308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62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74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18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493f7cd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27493f7cd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8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493f7c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27493f7c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493f7c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7493f7c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17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87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93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1878235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295835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878235" y="0"/>
            <a:ext cx="313765" cy="67692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6517341"/>
            <a:ext cx="12192000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108510" y="-14337"/>
            <a:ext cx="7084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5CFDB-5716-6DAA-5E76-C56CEC700A88}"/>
              </a:ext>
            </a:extLst>
          </p:cNvPr>
          <p:cNvSpPr txBox="1"/>
          <p:nvPr/>
        </p:nvSpPr>
        <p:spPr>
          <a:xfrm>
            <a:off x="717804" y="822310"/>
            <a:ext cx="445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FASHION NXT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Mr. Tito Chowdhury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491CE-9B98-B96E-C69E-D2356043F4FF}"/>
              </a:ext>
            </a:extLst>
          </p:cNvPr>
          <p:cNvSpPr txBox="1"/>
          <p:nvPr/>
        </p:nvSpPr>
        <p:spPr>
          <a:xfrm>
            <a:off x="717804" y="2190888"/>
            <a:ext cx="6093310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76200" indent="-285750" algn="just" rtl="0">
              <a:lnSpc>
                <a:spcPct val="150000"/>
              </a:lnSpc>
              <a:spcBef>
                <a:spcPts val="1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customer requirement was to improve the legacy application. </a:t>
            </a:r>
          </a:p>
          <a:p>
            <a:pPr marL="285750" marR="76200" indent="-285750" algn="just" rtl="0">
              <a:lnSpc>
                <a:spcPct val="150000"/>
              </a:lnSpc>
              <a:spcBef>
                <a:spcPts val="1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customer,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Mr.Tito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Chowdhury, encouraged us to explore other event management tools like Eventbrite, Evite, Ticketmaster, etc., to fill in the gaps in the current project. </a:t>
            </a:r>
          </a:p>
          <a:p>
            <a:pPr marL="285750" marR="76200" indent="-285750" algn="just" rtl="0">
              <a:lnSpc>
                <a:spcPct val="150000"/>
              </a:lnSpc>
              <a:spcBef>
                <a:spcPts val="1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EventNXT is expected to be a well-rounded tool for event producers, organizers, promoters, and patrons. 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5C9A7-A7DE-C96D-BBA8-1E548C0CCCF7}"/>
              </a:ext>
            </a:extLst>
          </p:cNvPr>
          <p:cNvSpPr txBox="1"/>
          <p:nvPr/>
        </p:nvSpPr>
        <p:spPr>
          <a:xfrm>
            <a:off x="7239000" y="2134958"/>
            <a:ext cx="3963745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Box office ticket sales 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Guest list and RSVP management 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Referral reward system for customer acquisition which tracks referrals.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Manage Guest List via spreadsheet.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RSVP Invitation, Confirmation, and Referral emails.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Seating arrangement levels.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Expiring the RSVP link after a given date time.</a:t>
            </a:r>
          </a:p>
          <a:p>
            <a:pPr marR="76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6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D8975-9334-B5D7-0884-1CBC80C5EB93}"/>
              </a:ext>
            </a:extLst>
          </p:cNvPr>
          <p:cNvSpPr txBox="1"/>
          <p:nvPr/>
        </p:nvSpPr>
        <p:spPr>
          <a:xfrm>
            <a:off x="717804" y="1310277"/>
            <a:ext cx="28072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PROJECT 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EVENT NXT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TEAM 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The Sprinters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97"/>
    </mc:Choice>
    <mc:Fallback>
      <p:transition spd="slow" advTm="44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518719" y="540300"/>
            <a:ext cx="29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Referral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51F63-9639-4625-B08E-042B3B2D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1" y="938921"/>
            <a:ext cx="3683095" cy="309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32BE4-BE35-EB26-F4A6-EF2C8D7D26D3}"/>
              </a:ext>
            </a:extLst>
          </p:cNvPr>
          <p:cNvSpPr txBox="1"/>
          <p:nvPr/>
        </p:nvSpPr>
        <p:spPr>
          <a:xfrm>
            <a:off x="4265357" y="547150"/>
            <a:ext cx="42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Purchase Tickets Email to Referred Guest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FFA1D-1F76-E2EC-0984-83A13A33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358" y="916450"/>
            <a:ext cx="7260978" cy="5131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04A0E8-EA33-B895-CA94-778EF0A45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84" y="4930231"/>
            <a:ext cx="5150115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B9A08-BA3D-D3FF-AD68-2BFFFB380C43}"/>
              </a:ext>
            </a:extLst>
          </p:cNvPr>
          <p:cNvSpPr txBox="1"/>
          <p:nvPr/>
        </p:nvSpPr>
        <p:spPr>
          <a:xfrm>
            <a:off x="685800" y="567613"/>
            <a:ext cx="366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28BF4-B9FD-E3B8-7FA8-2418005ABE96}"/>
              </a:ext>
            </a:extLst>
          </p:cNvPr>
          <p:cNvSpPr txBox="1"/>
          <p:nvPr/>
        </p:nvSpPr>
        <p:spPr>
          <a:xfrm>
            <a:off x="6620917" y="518424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Lessons Learned: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14EE-3A14-BA93-2F94-ACA7C2137B5F}"/>
              </a:ext>
            </a:extLst>
          </p:cNvPr>
          <p:cNvSpPr txBox="1"/>
          <p:nvPr/>
        </p:nvSpPr>
        <p:spPr>
          <a:xfrm>
            <a:off x="685800" y="1113938"/>
            <a:ext cx="4184257" cy="485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Since it was a legacy project understanding the code base took us a considerable amount of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existing code had many bugs which we had to fix before implementing any new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Loading Box Office data on UI was one of the important features of the tool in which we faced challenges as we had to use a spreadsheet that was generated via a third-party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complexity of the project is another challenge we faced.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80786-F0FC-56B0-EC3C-6953F690F5E3}"/>
              </a:ext>
            </a:extLst>
          </p:cNvPr>
          <p:cNvSpPr txBox="1"/>
          <p:nvPr/>
        </p:nvSpPr>
        <p:spPr>
          <a:xfrm>
            <a:off x="6615756" y="955816"/>
            <a:ext cx="38587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first thing we learned is to understand the code base before changing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During this project we learned how to work with Ruby on Rails.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also learned how to deploy code to Heroku and set up Docker and Postgres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thing we learned is that documentation is equally necessary for legacy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ensured that are code changes did not break any existing functionalities.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0"/>
            <a:ext cx="11896200" cy="3075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550583"/>
            <a:ext cx="11896200" cy="3075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874150" y="-61742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83" name="Google Shape;183;g127493f7cd1_0_331"/>
          <p:cNvSpPr/>
          <p:nvPr/>
        </p:nvSpPr>
        <p:spPr>
          <a:xfrm>
            <a:off x="295800" y="463446"/>
            <a:ext cx="11600400" cy="3075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dirty="0"/>
          </a:p>
        </p:txBody>
      </p:sp>
      <p:sp>
        <p:nvSpPr>
          <p:cNvPr id="185" name="Google Shape;185;g127493f7cd1_0_331"/>
          <p:cNvSpPr txBox="1"/>
          <p:nvPr/>
        </p:nvSpPr>
        <p:spPr>
          <a:xfrm>
            <a:off x="427694" y="858410"/>
            <a:ext cx="1078285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user experience was improved for the automation system for creating and managing events by implementing additional functionalities in the backend along with redesigning existing modules.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Our team had a meaningful experience implementing this project and interacting with the client.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system combines both RSVP and ticket management into one portal. It also tracks referrals using a referral reward system.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user can manage event tickets, promotion strategies, and guest referrals.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C3CAC5-7EAF-819C-2180-ADEA52E7A1A1}"/>
              </a:ext>
            </a:extLst>
          </p:cNvPr>
          <p:cNvSpPr/>
          <p:nvPr/>
        </p:nvSpPr>
        <p:spPr>
          <a:xfrm>
            <a:off x="295800" y="3346586"/>
            <a:ext cx="11600400" cy="307558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89AC2-F558-F6C7-6E30-A90D49B6CE77}"/>
              </a:ext>
            </a:extLst>
          </p:cNvPr>
          <p:cNvSpPr txBox="1"/>
          <p:nvPr/>
        </p:nvSpPr>
        <p:spPr>
          <a:xfrm>
            <a:off x="5440680" y="331001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9D86B-4174-AD7F-819E-F4B218D820A5}"/>
              </a:ext>
            </a:extLst>
          </p:cNvPr>
          <p:cNvSpPr txBox="1"/>
          <p:nvPr/>
        </p:nvSpPr>
        <p:spPr>
          <a:xfrm>
            <a:off x="427694" y="4007020"/>
            <a:ext cx="10572538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future scope of this project would be to bring in a referral reward system that keeps track of the person who was referred by maintaining a system for Promo codes.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Additionally,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dding a Forgot Password Button on the Login Page, Integrate different statuses to the status column in the guest table and displaying it on the UI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Displaying a message on validating the Username and Password in the Login 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can be some other features in the future scope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47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5" grpId="0"/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493f7cd1_0_28"/>
          <p:cNvSpPr/>
          <p:nvPr/>
        </p:nvSpPr>
        <p:spPr>
          <a:xfrm flipV="1">
            <a:off x="295800" y="-3446"/>
            <a:ext cx="11722929" cy="374592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7493f7cd1_0_28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7493f7cd1_0_28"/>
          <p:cNvSpPr/>
          <p:nvPr/>
        </p:nvSpPr>
        <p:spPr>
          <a:xfrm>
            <a:off x="11878200" y="0"/>
            <a:ext cx="313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27493f7cd1_0_28"/>
          <p:cNvSpPr/>
          <p:nvPr/>
        </p:nvSpPr>
        <p:spPr>
          <a:xfrm>
            <a:off x="0" y="6628914"/>
            <a:ext cx="11878200" cy="257802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7493f7cd1_0_28"/>
          <p:cNvSpPr txBox="1"/>
          <p:nvPr/>
        </p:nvSpPr>
        <p:spPr>
          <a:xfrm>
            <a:off x="2716125" y="-5397"/>
            <a:ext cx="122102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06" name="Google Shape;106;g127493f7cd1_0_28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8" name="Google Shape;108;g127493f7cd1_0_28"/>
          <p:cNvSpPr/>
          <p:nvPr/>
        </p:nvSpPr>
        <p:spPr>
          <a:xfrm>
            <a:off x="304800" y="375725"/>
            <a:ext cx="115824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Workflow Design </a:t>
            </a:r>
            <a:endParaRPr dirty="0"/>
          </a:p>
        </p:txBody>
      </p:sp>
      <p:sp>
        <p:nvSpPr>
          <p:cNvPr id="109" name="Google Shape;109;g127493f7cd1_0_28"/>
          <p:cNvSpPr/>
          <p:nvPr/>
        </p:nvSpPr>
        <p:spPr>
          <a:xfrm>
            <a:off x="2032425" y="954129"/>
            <a:ext cx="2036400" cy="3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User/Event Organizer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g127493f7cd1_0_28"/>
          <p:cNvSpPr/>
          <p:nvPr/>
        </p:nvSpPr>
        <p:spPr>
          <a:xfrm>
            <a:off x="2352375" y="1567682"/>
            <a:ext cx="1079250" cy="34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111" name="Google Shape;111;g127493f7cd1_0_28"/>
          <p:cNvSpPr/>
          <p:nvPr/>
        </p:nvSpPr>
        <p:spPr>
          <a:xfrm>
            <a:off x="2352375" y="2124590"/>
            <a:ext cx="1171200" cy="3245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event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Google Shape;112;g127493f7cd1_0_28"/>
          <p:cNvSpPr/>
          <p:nvPr/>
        </p:nvSpPr>
        <p:spPr>
          <a:xfrm>
            <a:off x="2344613" y="2712853"/>
            <a:ext cx="1205737" cy="3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 Seating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g127493f7cd1_0_28"/>
          <p:cNvSpPr/>
          <p:nvPr/>
        </p:nvSpPr>
        <p:spPr>
          <a:xfrm>
            <a:off x="2319869" y="4448177"/>
            <a:ext cx="1543200" cy="4527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Send RSVP Invitation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4" name="Google Shape;114;g127493f7cd1_0_28"/>
          <p:cNvCxnSpPr>
            <a:cxnSpLocks/>
            <a:endCxn id="115" idx="1"/>
          </p:cNvCxnSpPr>
          <p:nvPr/>
        </p:nvCxnSpPr>
        <p:spPr>
          <a:xfrm flipV="1">
            <a:off x="3550350" y="2418682"/>
            <a:ext cx="445657" cy="304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g127493f7cd1_0_28"/>
          <p:cNvSpPr/>
          <p:nvPr/>
        </p:nvSpPr>
        <p:spPr>
          <a:xfrm>
            <a:off x="3996007" y="2025382"/>
            <a:ext cx="1057500" cy="7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Add/Edit: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-Category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-Capacity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Google Shape;116;g127493f7cd1_0_28"/>
          <p:cNvSpPr/>
          <p:nvPr/>
        </p:nvSpPr>
        <p:spPr>
          <a:xfrm>
            <a:off x="2329275" y="3278810"/>
            <a:ext cx="1318387" cy="3077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 Guest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Google Shape;117;g127493f7cd1_0_28"/>
          <p:cNvCxnSpPr>
            <a:cxnSpLocks/>
            <a:endCxn id="110" idx="0"/>
          </p:cNvCxnSpPr>
          <p:nvPr/>
        </p:nvCxnSpPr>
        <p:spPr>
          <a:xfrm>
            <a:off x="2892000" y="1340215"/>
            <a:ext cx="0" cy="227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g127493f7cd1_0_28"/>
          <p:cNvCxnSpPr>
            <a:cxnSpLocks/>
          </p:cNvCxnSpPr>
          <p:nvPr/>
        </p:nvCxnSpPr>
        <p:spPr>
          <a:xfrm>
            <a:off x="2859825" y="1909791"/>
            <a:ext cx="0" cy="232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g127493f7cd1_0_28"/>
          <p:cNvCxnSpPr>
            <a:cxnSpLocks/>
            <a:stCxn id="111" idx="2"/>
            <a:endCxn id="112" idx="0"/>
          </p:cNvCxnSpPr>
          <p:nvPr/>
        </p:nvCxnSpPr>
        <p:spPr>
          <a:xfrm>
            <a:off x="2937975" y="2449150"/>
            <a:ext cx="9507" cy="263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g127493f7cd1_0_28"/>
          <p:cNvCxnSpPr>
            <a:cxnSpLocks/>
          </p:cNvCxnSpPr>
          <p:nvPr/>
        </p:nvCxnSpPr>
        <p:spPr>
          <a:xfrm>
            <a:off x="2930587" y="3004130"/>
            <a:ext cx="0" cy="2746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g127493f7cd1_0_28"/>
          <p:cNvCxnSpPr>
            <a:cxnSpLocks/>
          </p:cNvCxnSpPr>
          <p:nvPr/>
        </p:nvCxnSpPr>
        <p:spPr>
          <a:xfrm flipH="1">
            <a:off x="2887940" y="4160811"/>
            <a:ext cx="4060" cy="3430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g127493f7cd1_0_28"/>
          <p:cNvCxnSpPr>
            <a:cxnSpLocks/>
          </p:cNvCxnSpPr>
          <p:nvPr/>
        </p:nvCxnSpPr>
        <p:spPr>
          <a:xfrm flipH="1">
            <a:off x="1647825" y="4911741"/>
            <a:ext cx="790575" cy="2109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g127493f7cd1_0_28"/>
          <p:cNvSpPr/>
          <p:nvPr/>
        </p:nvSpPr>
        <p:spPr>
          <a:xfrm>
            <a:off x="380302" y="5148321"/>
            <a:ext cx="1765601" cy="9046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Add/Edit: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Email, Name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Other details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Send Bulk Email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B50CE-0700-BA88-0734-058D19D9FBBB}"/>
              </a:ext>
            </a:extLst>
          </p:cNvPr>
          <p:cNvSpPr/>
          <p:nvPr/>
        </p:nvSpPr>
        <p:spPr>
          <a:xfrm>
            <a:off x="2352375" y="3826653"/>
            <a:ext cx="1318386" cy="409301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Box Office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CE37C-F878-C15F-46B0-1BA835CE514A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2988468" y="3586533"/>
            <a:ext cx="1" cy="275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FD0A3F-2939-B07D-C799-95E73B6C9D2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70189" y="4031304"/>
            <a:ext cx="782186" cy="19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A43BE8-D316-B44C-700E-B7578F918001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647662" y="3432672"/>
            <a:ext cx="348345" cy="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9CF7CF5-0A6D-7CE7-B856-E560B7D4D2E3}"/>
              </a:ext>
            </a:extLst>
          </p:cNvPr>
          <p:cNvSpPr/>
          <p:nvPr/>
        </p:nvSpPr>
        <p:spPr>
          <a:xfrm>
            <a:off x="3996007" y="2966690"/>
            <a:ext cx="1409753" cy="9386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Perks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-Assign seat category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-Set event expiry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789C45-FECA-4CE8-05A3-370D48239D16}"/>
              </a:ext>
            </a:extLst>
          </p:cNvPr>
          <p:cNvSpPr/>
          <p:nvPr/>
        </p:nvSpPr>
        <p:spPr>
          <a:xfrm>
            <a:off x="413932" y="4177256"/>
            <a:ext cx="1787805" cy="678681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-Load Data on UI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-Saving header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A485F-04C1-0615-7CC1-7B575BFA787A}"/>
              </a:ext>
            </a:extLst>
          </p:cNvPr>
          <p:cNvSpPr/>
          <p:nvPr/>
        </p:nvSpPr>
        <p:spPr>
          <a:xfrm>
            <a:off x="3996007" y="4416386"/>
            <a:ext cx="1543200" cy="49535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Referral Email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E7A309-2054-7CDF-ABFB-34DB6A1833F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011568" y="4235954"/>
            <a:ext cx="1238982" cy="197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C76F7A-C860-799A-EC64-2C8EE959B587}"/>
              </a:ext>
            </a:extLst>
          </p:cNvPr>
          <p:cNvCxnSpPr/>
          <p:nvPr/>
        </p:nvCxnSpPr>
        <p:spPr>
          <a:xfrm>
            <a:off x="2887940" y="4911741"/>
            <a:ext cx="0" cy="30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DED376D-7C1F-E1E0-1AB5-1B840CD2F8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39207" y="4664064"/>
            <a:ext cx="385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39A0DC-77DB-6214-18F5-755E08190927}"/>
              </a:ext>
            </a:extLst>
          </p:cNvPr>
          <p:cNvSpPr/>
          <p:nvPr/>
        </p:nvSpPr>
        <p:spPr>
          <a:xfrm>
            <a:off x="2352375" y="5219701"/>
            <a:ext cx="1543200" cy="25780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RSVP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1AB503-2CED-1314-CAC4-B5ABC000E0B9}"/>
              </a:ext>
            </a:extLst>
          </p:cNvPr>
          <p:cNvCxnSpPr/>
          <p:nvPr/>
        </p:nvCxnSpPr>
        <p:spPr>
          <a:xfrm>
            <a:off x="2887940" y="5477503"/>
            <a:ext cx="0" cy="19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20B5C6D-720F-50C8-3A5A-72778A8EE2B5}"/>
              </a:ext>
            </a:extLst>
          </p:cNvPr>
          <p:cNvSpPr/>
          <p:nvPr/>
        </p:nvSpPr>
        <p:spPr>
          <a:xfrm>
            <a:off x="2352375" y="5660012"/>
            <a:ext cx="1510694" cy="346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Seat Category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447E98-D129-B0A4-AA24-F405AE975879}"/>
              </a:ext>
            </a:extLst>
          </p:cNvPr>
          <p:cNvCxnSpPr>
            <a:cxnSpLocks/>
          </p:cNvCxnSpPr>
          <p:nvPr/>
        </p:nvCxnSpPr>
        <p:spPr>
          <a:xfrm>
            <a:off x="2887940" y="6052970"/>
            <a:ext cx="0" cy="23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6FF843D-5DF3-BBD7-6293-89AE797EC93C}"/>
              </a:ext>
            </a:extLst>
          </p:cNvPr>
          <p:cNvSpPr/>
          <p:nvPr/>
        </p:nvSpPr>
        <p:spPr>
          <a:xfrm>
            <a:off x="2352375" y="6264172"/>
            <a:ext cx="1543194" cy="34635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Confirmation Email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3A04D5-E0D0-0AD4-2F28-7786A5C3FE51}"/>
              </a:ext>
            </a:extLst>
          </p:cNvPr>
          <p:cNvSpPr/>
          <p:nvPr/>
        </p:nvSpPr>
        <p:spPr>
          <a:xfrm>
            <a:off x="5939100" y="4267200"/>
            <a:ext cx="1331768" cy="633709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Guests Refer friends using their email ids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7F8CC55-47B3-9370-C1D6-B29245A7CFD6}"/>
              </a:ext>
            </a:extLst>
          </p:cNvPr>
          <p:cNvCxnSpPr>
            <a:cxnSpLocks/>
            <a:stCxn id="150" idx="3"/>
            <a:endCxn id="154" idx="1"/>
          </p:cNvCxnSpPr>
          <p:nvPr/>
        </p:nvCxnSpPr>
        <p:spPr>
          <a:xfrm flipV="1">
            <a:off x="7270868" y="4561569"/>
            <a:ext cx="358657" cy="2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D61F3D0-40CC-551B-9815-DC75BB434A86}"/>
              </a:ext>
            </a:extLst>
          </p:cNvPr>
          <p:cNvSpPr/>
          <p:nvPr/>
        </p:nvSpPr>
        <p:spPr>
          <a:xfrm>
            <a:off x="7629525" y="4267200"/>
            <a:ext cx="1684649" cy="5887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Referred Guests get an email with a link to buy tickets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9BC1DD-2504-365A-3301-DF0CCC84A89E}"/>
              </a:ext>
            </a:extLst>
          </p:cNvPr>
          <p:cNvCxnSpPr>
            <a:stCxn id="30" idx="3"/>
          </p:cNvCxnSpPr>
          <p:nvPr/>
        </p:nvCxnSpPr>
        <p:spPr>
          <a:xfrm flipV="1">
            <a:off x="5405760" y="3429000"/>
            <a:ext cx="423540" cy="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D5D558F-EE70-A57D-0FAE-A646B999A273}"/>
              </a:ext>
            </a:extLst>
          </p:cNvPr>
          <p:cNvSpPr/>
          <p:nvPr/>
        </p:nvSpPr>
        <p:spPr>
          <a:xfrm>
            <a:off x="5851417" y="2966687"/>
            <a:ext cx="1269076" cy="93863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seat summary </a:t>
            </a:r>
          </a:p>
        </p:txBody>
      </p:sp>
    </p:spTree>
    <p:extLst>
      <p:ext uri="{BB962C8B-B14F-4D97-AF65-F5344CB8AC3E}">
        <p14:creationId xmlns:p14="http://schemas.microsoft.com/office/powerpoint/2010/main" val="26357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23" grpId="0" animBg="1"/>
      <p:bldP spid="21" grpId="0" animBg="1"/>
      <p:bldP spid="30" grpId="0" animBg="1"/>
      <p:bldP spid="32" grpId="0" animBg="1"/>
      <p:bldP spid="2" grpId="0" animBg="1"/>
      <p:bldP spid="136" grpId="0" animBg="1"/>
      <p:bldP spid="141" grpId="0" animBg="1"/>
      <p:bldP spid="145" grpId="0" animBg="1"/>
      <p:bldP spid="150" grpId="0" animBg="1"/>
      <p:bldP spid="154" grpId="0" animBg="1"/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295835" y="9987"/>
            <a:ext cx="11600330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0"/>
            <a:ext cx="295835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1896165" y="0"/>
            <a:ext cx="295836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0" y="6545916"/>
            <a:ext cx="11982450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665632" y="1306837"/>
            <a:ext cx="681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3121957" y="401633"/>
            <a:ext cx="1748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295835" y="460610"/>
            <a:ext cx="11471461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and Sign up Page</a:t>
            </a:r>
            <a:endParaRPr dirty="0"/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436" y="911233"/>
            <a:ext cx="7194114" cy="242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8436" y="3253481"/>
            <a:ext cx="7194114" cy="28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493f7cd1_0_5"/>
          <p:cNvSpPr/>
          <p:nvPr/>
        </p:nvSpPr>
        <p:spPr>
          <a:xfrm>
            <a:off x="0" y="0"/>
            <a:ext cx="11896200" cy="328931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7493f7cd1_0_5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493f7cd1_0_5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7493f7cd1_0_5"/>
          <p:cNvSpPr/>
          <p:nvPr/>
        </p:nvSpPr>
        <p:spPr>
          <a:xfrm>
            <a:off x="0" y="6643375"/>
            <a:ext cx="11896200" cy="214765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7493f7cd1_0_5"/>
          <p:cNvSpPr txBox="1"/>
          <p:nvPr/>
        </p:nvSpPr>
        <p:spPr>
          <a:xfrm>
            <a:off x="2356555" y="-538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47" name="Google Shape;147;g127493f7cd1_0_5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9" name="Google Shape;149;g127493f7cd1_0_5"/>
          <p:cNvSpPr/>
          <p:nvPr/>
        </p:nvSpPr>
        <p:spPr>
          <a:xfrm>
            <a:off x="295800" y="451326"/>
            <a:ext cx="11600400" cy="214764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Functionalities: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5626D-D907-9782-1392-CB5BEAC7CC41}"/>
              </a:ext>
            </a:extLst>
          </p:cNvPr>
          <p:cNvSpPr txBox="1"/>
          <p:nvPr/>
        </p:nvSpPr>
        <p:spPr>
          <a:xfrm>
            <a:off x="5133961" y="886688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Event Creation: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B00C1-5694-AB13-C08E-38BCCF2B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86" y="1280853"/>
            <a:ext cx="4689411" cy="3165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94B17-BE89-627B-B37B-43C154712951}"/>
              </a:ext>
            </a:extLst>
          </p:cNvPr>
          <p:cNvSpPr txBox="1"/>
          <p:nvPr/>
        </p:nvSpPr>
        <p:spPr>
          <a:xfrm>
            <a:off x="325743" y="900544"/>
            <a:ext cx="224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Dashboard: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A9D7D-5D8C-0A5C-6A7E-690D0C4A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419" y="1331887"/>
            <a:ext cx="6638781" cy="3278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8198A-5549-FD47-35CD-60C4507BA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09" y="4796967"/>
            <a:ext cx="9766666" cy="165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493f7cd1_0_47"/>
          <p:cNvSpPr/>
          <p:nvPr/>
        </p:nvSpPr>
        <p:spPr>
          <a:xfrm>
            <a:off x="0" y="0"/>
            <a:ext cx="11896200" cy="294883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27493f7cd1_0_47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7493f7cd1_0_47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7493f7cd1_0_47"/>
          <p:cNvSpPr/>
          <p:nvPr/>
        </p:nvSpPr>
        <p:spPr>
          <a:xfrm>
            <a:off x="-1" y="6563257"/>
            <a:ext cx="11896199" cy="294884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7493f7cd1_0_47"/>
          <p:cNvSpPr txBox="1"/>
          <p:nvPr/>
        </p:nvSpPr>
        <p:spPr>
          <a:xfrm>
            <a:off x="2290211" y="-30033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64" name="Google Shape;164;g127493f7cd1_0_47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B4EDBB-47B3-694C-DFE0-9C76B4F4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54" y="4002175"/>
            <a:ext cx="5027765" cy="254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7C13F1-4428-AAEE-4C35-2D192B4E72FE}"/>
              </a:ext>
            </a:extLst>
          </p:cNvPr>
          <p:cNvSpPr txBox="1"/>
          <p:nvPr/>
        </p:nvSpPr>
        <p:spPr>
          <a:xfrm>
            <a:off x="7021073" y="3651309"/>
            <a:ext cx="377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Office Data Seating Summary: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84202A-8D05-50EA-6E06-AFB1AE17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148" y="355596"/>
            <a:ext cx="4443291" cy="3220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33C38-07F2-9839-F0B0-F0DC6648B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63" y="378634"/>
            <a:ext cx="6786157" cy="2485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381A1-57B9-CD8A-9BF2-40D30F96F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63" y="2928663"/>
            <a:ext cx="6601780" cy="3569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350520" y="358014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View Seats: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8D1CD-CCBE-9B3E-7F89-413A4AA0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2" y="724057"/>
            <a:ext cx="5446390" cy="2367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11D61-58F8-7431-3C08-7B207FEA60E6}"/>
              </a:ext>
            </a:extLst>
          </p:cNvPr>
          <p:cNvSpPr txBox="1"/>
          <p:nvPr/>
        </p:nvSpPr>
        <p:spPr>
          <a:xfrm>
            <a:off x="5864714" y="358014"/>
            <a:ext cx="27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Email Template: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60E1A-4D5F-19BB-BE42-27557FF04E22}"/>
              </a:ext>
            </a:extLst>
          </p:cNvPr>
          <p:cNvSpPr txBox="1"/>
          <p:nvPr/>
        </p:nvSpPr>
        <p:spPr>
          <a:xfrm>
            <a:off x="350520" y="3186685"/>
            <a:ext cx="25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Expire RSVP Link: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F72BA-D929-DBF4-1967-4A23BD2E8362}"/>
              </a:ext>
            </a:extLst>
          </p:cNvPr>
          <p:cNvSpPr txBox="1"/>
          <p:nvPr/>
        </p:nvSpPr>
        <p:spPr>
          <a:xfrm>
            <a:off x="5925171" y="3107167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Bulk Email: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5A1F05-FB36-61BE-0B44-CE8C884B7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76" y="3496170"/>
            <a:ext cx="5877024" cy="3142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647-6CBF-000D-003B-0A73E9CA9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5" y="3616364"/>
            <a:ext cx="4654789" cy="283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31E6D-F7A6-66AE-711B-7193D281D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193" y="656494"/>
            <a:ext cx="5543198" cy="255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280315" y="35667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RSVP Invitation Email: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11D61-58F8-7431-3C08-7B207FEA60E6}"/>
              </a:ext>
            </a:extLst>
          </p:cNvPr>
          <p:cNvSpPr txBox="1"/>
          <p:nvPr/>
        </p:nvSpPr>
        <p:spPr>
          <a:xfrm>
            <a:off x="3987199" y="362626"/>
            <a:ext cx="27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Invitation Email: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7A208-116A-0D2E-D388-7F3E382F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4" y="731958"/>
            <a:ext cx="3577837" cy="5126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3804BE-09AA-3603-4072-8CC9FF5A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692" y="713141"/>
            <a:ext cx="7886727" cy="58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453037" y="431152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RSVP Link: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F0434-E227-1609-B575-03303D66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8" y="838439"/>
            <a:ext cx="5175458" cy="3779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5FC8A-FFFB-FEDA-60DA-3B7D8EFF3FC8}"/>
              </a:ext>
            </a:extLst>
          </p:cNvPr>
          <p:cNvSpPr txBox="1"/>
          <p:nvPr/>
        </p:nvSpPr>
        <p:spPr>
          <a:xfrm>
            <a:off x="5847383" y="395627"/>
            <a:ext cx="229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Confirmation Email: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5E9A2-96A8-B5DD-A9F4-FB00910D1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14" y="838438"/>
            <a:ext cx="6028427" cy="31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436520" y="631144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Referral Email: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3A2B7-E8D9-ACC4-3873-616074B9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0" y="1006393"/>
            <a:ext cx="8753200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789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Shinde</dc:creator>
  <cp:lastModifiedBy>aishwarya v</cp:lastModifiedBy>
  <cp:revision>1</cp:revision>
  <dcterms:created xsi:type="dcterms:W3CDTF">2022-05-01T23:02:06Z</dcterms:created>
  <dcterms:modified xsi:type="dcterms:W3CDTF">2022-12-10T03:34:30Z</dcterms:modified>
</cp:coreProperties>
</file>