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6" r:id="rId4"/>
    <p:sldMasterId id="2147483687" r:id="rId5"/>
    <p:sldMasterId id="2147483688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y="5143500" cx="9144000"/>
  <p:notesSz cx="6858000" cy="9144000"/>
  <p:embeddedFontLst>
    <p:embeddedFont>
      <p:font typeface="Inter Light"/>
      <p:regular r:id="rId14"/>
      <p:bold r:id="rId15"/>
    </p:embeddedFont>
    <p:embeddedFont>
      <p:font typeface="Inter"/>
      <p:regular r:id="rId16"/>
      <p:bold r:id="rId17"/>
    </p:embeddedFont>
    <p:embeddedFont>
      <p:font typeface="Inter ExtraBold"/>
      <p:bold r:id="rId18"/>
    </p:embeddedFont>
    <p:embeddedFont>
      <p:font typeface="Roboto Mono"/>
      <p:regular r:id="rId19"/>
      <p:bold r:id="rId20"/>
      <p:italic r:id="rId21"/>
      <p:boldItalic r:id="rId22"/>
    </p:embeddedFont>
    <p:embeddedFont>
      <p:font typeface="Inter Black"/>
      <p:bold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2665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  <p:guide pos="2665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Mono-bold.fntdata"/><Relationship Id="rId11" Type="http://schemas.openxmlformats.org/officeDocument/2006/relationships/slide" Target="slides/slide4.xml"/><Relationship Id="rId22" Type="http://schemas.openxmlformats.org/officeDocument/2006/relationships/font" Target="fonts/RobotoMono-boldItalic.fntdata"/><Relationship Id="rId10" Type="http://schemas.openxmlformats.org/officeDocument/2006/relationships/slide" Target="slides/slide3.xml"/><Relationship Id="rId21" Type="http://schemas.openxmlformats.org/officeDocument/2006/relationships/font" Target="fonts/RobotoMono-italic.fntdata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23" Type="http://schemas.openxmlformats.org/officeDocument/2006/relationships/font" Target="fonts/InterBlack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5" Type="http://schemas.openxmlformats.org/officeDocument/2006/relationships/font" Target="fonts/InterLight-bold.fntdata"/><Relationship Id="rId14" Type="http://schemas.openxmlformats.org/officeDocument/2006/relationships/font" Target="fonts/InterLight-regular.fntdata"/><Relationship Id="rId17" Type="http://schemas.openxmlformats.org/officeDocument/2006/relationships/font" Target="fonts/Inter-bold.fntdata"/><Relationship Id="rId16" Type="http://schemas.openxmlformats.org/officeDocument/2006/relationships/font" Target="fonts/Inter-regular.fntdata"/><Relationship Id="rId5" Type="http://schemas.openxmlformats.org/officeDocument/2006/relationships/slideMaster" Target="slideMasters/slideMaster2.xml"/><Relationship Id="rId19" Type="http://schemas.openxmlformats.org/officeDocument/2006/relationships/font" Target="fonts/RobotoMono-regular.fntdata"/><Relationship Id="rId6" Type="http://schemas.openxmlformats.org/officeDocument/2006/relationships/slideMaster" Target="slideMasters/slideMaster3.xml"/><Relationship Id="rId18" Type="http://schemas.openxmlformats.org/officeDocument/2006/relationships/font" Target="fonts/InterExtraBold-bold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5357282fbc_0_6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g15357282fbc_0_6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086f1f0cb2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6" name="Google Shape;176;g2086f1f0cb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6c3cd4ef40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" name="Google Shape;182;g16c3cd4ef4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5357282fbc_0_6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9" name="Google Shape;189;g15357282fbc_0_6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5357282fbc_0_6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4" name="Google Shape;194;g15357282fbc_0_6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5357282fbc_0_10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9" name="Google Shape;209;g15357282fbc_0_10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1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3.png"/><Relationship Id="rId4" Type="http://schemas.openxmlformats.org/officeDocument/2006/relationships/image" Target="../media/image1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2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1.png"/><Relationship Id="rId3" Type="http://schemas.openxmlformats.org/officeDocument/2006/relationships/image" Target="../media/image4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1.png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 1">
  <p:cSld name="BLANK_1">
    <p:bg>
      <p:bgPr>
        <a:solidFill>
          <a:srgbClr val="EBEBEB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5"/>
          <p:cNvPicPr preferRelativeResize="0"/>
          <p:nvPr/>
        </p:nvPicPr>
        <p:blipFill rotWithShape="1">
          <a:blip r:embed="rId2">
            <a:alphaModFix/>
          </a:blip>
          <a:srcRect b="96007" l="0" r="0" t="0"/>
          <a:stretch/>
        </p:blipFill>
        <p:spPr>
          <a:xfrm rot="-5400000">
            <a:off x="-2489337" y="2479038"/>
            <a:ext cx="5164099" cy="185425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5"/>
          <p:cNvSpPr txBox="1"/>
          <p:nvPr>
            <p:ph type="title"/>
          </p:nvPr>
        </p:nvSpPr>
        <p:spPr>
          <a:xfrm>
            <a:off x="311700" y="1291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1833"/>
              </a:buClr>
              <a:buSzPts val="2400"/>
              <a:buFont typeface="Arial"/>
              <a:buNone/>
              <a:defRPr sz="2400">
                <a:solidFill>
                  <a:srgbClr val="04183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1833"/>
              </a:buClr>
              <a:buSzPts val="2400"/>
              <a:buFont typeface="Arial"/>
              <a:buNone/>
              <a:defRPr sz="2400">
                <a:solidFill>
                  <a:srgbClr val="041833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1833"/>
              </a:buClr>
              <a:buSzPts val="2400"/>
              <a:buFont typeface="Arial"/>
              <a:buNone/>
              <a:defRPr sz="2400">
                <a:solidFill>
                  <a:srgbClr val="041833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1833"/>
              </a:buClr>
              <a:buSzPts val="2400"/>
              <a:buFont typeface="Arial"/>
              <a:buNone/>
              <a:defRPr sz="2400">
                <a:solidFill>
                  <a:srgbClr val="041833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1833"/>
              </a:buClr>
              <a:buSzPts val="2400"/>
              <a:buFont typeface="Arial"/>
              <a:buNone/>
              <a:defRPr sz="2400">
                <a:solidFill>
                  <a:srgbClr val="041833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1833"/>
              </a:buClr>
              <a:buSzPts val="2400"/>
              <a:buFont typeface="Arial"/>
              <a:buNone/>
              <a:defRPr sz="2400">
                <a:solidFill>
                  <a:srgbClr val="041833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1833"/>
              </a:buClr>
              <a:buSzPts val="2400"/>
              <a:buFont typeface="Arial"/>
              <a:buNone/>
              <a:defRPr sz="2400">
                <a:solidFill>
                  <a:srgbClr val="041833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1833"/>
              </a:buClr>
              <a:buSzPts val="2400"/>
              <a:buFont typeface="Arial"/>
              <a:buNone/>
              <a:defRPr sz="2400">
                <a:solidFill>
                  <a:srgbClr val="041833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1833"/>
              </a:buClr>
              <a:buSzPts val="2400"/>
              <a:buFont typeface="Arial"/>
              <a:buNone/>
              <a:defRPr sz="2400">
                <a:solidFill>
                  <a:srgbClr val="04183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Google Shape;61;p15"/>
          <p:cNvSpPr txBox="1"/>
          <p:nvPr>
            <p:ph idx="1" type="body"/>
          </p:nvPr>
        </p:nvSpPr>
        <p:spPr>
          <a:xfrm>
            <a:off x="311700" y="8365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  <a:defRPr sz="1600"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○"/>
              <a:defRPr sz="1200"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■"/>
              <a:defRPr sz="1200"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  <a:defRPr sz="1200"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○"/>
              <a:defRPr sz="1200"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■"/>
              <a:defRPr sz="1200"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  <a:defRPr sz="1200"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○"/>
              <a:defRPr sz="1200"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■"/>
              <a:defRPr sz="1200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62" name="Google Shape;62;p15"/>
          <p:cNvPicPr preferRelativeResize="0"/>
          <p:nvPr/>
        </p:nvPicPr>
        <p:blipFill rotWithShape="1">
          <a:blip r:embed="rId3">
            <a:alphaModFix/>
          </a:blip>
          <a:srcRect b="0" l="0" r="75864" t="0"/>
          <a:stretch/>
        </p:blipFill>
        <p:spPr>
          <a:xfrm>
            <a:off x="8651325" y="4535151"/>
            <a:ext cx="193050" cy="36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 2">
  <p:cSld name="BLANK_2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7"/>
          <p:cNvSpPr txBox="1"/>
          <p:nvPr>
            <p:ph type="title"/>
          </p:nvPr>
        </p:nvSpPr>
        <p:spPr>
          <a:xfrm>
            <a:off x="311700" y="1291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75E8"/>
              </a:buClr>
              <a:buSzPts val="2400"/>
              <a:buFont typeface="Arial"/>
              <a:buNone/>
              <a:defRPr sz="2400">
                <a:solidFill>
                  <a:srgbClr val="1875E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75E8"/>
              </a:buClr>
              <a:buSzPts val="2400"/>
              <a:buFont typeface="Arial"/>
              <a:buNone/>
              <a:defRPr sz="2400">
                <a:solidFill>
                  <a:srgbClr val="1875E8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75E8"/>
              </a:buClr>
              <a:buSzPts val="2400"/>
              <a:buFont typeface="Arial"/>
              <a:buNone/>
              <a:defRPr sz="2400">
                <a:solidFill>
                  <a:srgbClr val="1875E8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75E8"/>
              </a:buClr>
              <a:buSzPts val="2400"/>
              <a:buFont typeface="Arial"/>
              <a:buNone/>
              <a:defRPr sz="2400">
                <a:solidFill>
                  <a:srgbClr val="1875E8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75E8"/>
              </a:buClr>
              <a:buSzPts val="2400"/>
              <a:buFont typeface="Arial"/>
              <a:buNone/>
              <a:defRPr sz="2400">
                <a:solidFill>
                  <a:srgbClr val="1875E8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75E8"/>
              </a:buClr>
              <a:buSzPts val="2400"/>
              <a:buFont typeface="Arial"/>
              <a:buNone/>
              <a:defRPr sz="2400">
                <a:solidFill>
                  <a:srgbClr val="1875E8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75E8"/>
              </a:buClr>
              <a:buSzPts val="2400"/>
              <a:buFont typeface="Arial"/>
              <a:buNone/>
              <a:defRPr sz="2400">
                <a:solidFill>
                  <a:srgbClr val="1875E8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75E8"/>
              </a:buClr>
              <a:buSzPts val="2400"/>
              <a:buFont typeface="Arial"/>
              <a:buNone/>
              <a:defRPr sz="2400">
                <a:solidFill>
                  <a:srgbClr val="1875E8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75E8"/>
              </a:buClr>
              <a:buSzPts val="2400"/>
              <a:buFont typeface="Arial"/>
              <a:buNone/>
              <a:defRPr sz="2400">
                <a:solidFill>
                  <a:srgbClr val="1875E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Google Shape;66;p17"/>
          <p:cNvSpPr txBox="1"/>
          <p:nvPr>
            <p:ph idx="1" type="body"/>
          </p:nvPr>
        </p:nvSpPr>
        <p:spPr>
          <a:xfrm>
            <a:off x="311700" y="8365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Char char="●"/>
              <a:defRPr sz="16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○"/>
              <a:defRPr sz="12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■"/>
              <a:defRPr sz="12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●"/>
              <a:defRPr sz="12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○"/>
              <a:defRPr sz="12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■"/>
              <a:defRPr sz="12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●"/>
              <a:defRPr sz="12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○"/>
              <a:defRPr sz="12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■"/>
              <a:defRPr sz="12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 1 1">
  <p:cSld name="BLANK_1_1">
    <p:bg>
      <p:bgPr>
        <a:solidFill>
          <a:srgbClr val="EBEBEB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8"/>
          <p:cNvPicPr preferRelativeResize="0"/>
          <p:nvPr/>
        </p:nvPicPr>
        <p:blipFill rotWithShape="1">
          <a:blip r:embed="rId2">
            <a:alphaModFix/>
          </a:blip>
          <a:srcRect b="96007" l="0" r="0" t="0"/>
          <a:stretch/>
        </p:blipFill>
        <p:spPr>
          <a:xfrm rot="-5400000">
            <a:off x="-2489337" y="2479038"/>
            <a:ext cx="5164099" cy="18542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8"/>
          <p:cNvSpPr txBox="1"/>
          <p:nvPr>
            <p:ph type="title"/>
          </p:nvPr>
        </p:nvSpPr>
        <p:spPr>
          <a:xfrm>
            <a:off x="311700" y="129125"/>
            <a:ext cx="6795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1833"/>
              </a:buClr>
              <a:buSzPts val="2400"/>
              <a:buFont typeface="Arial"/>
              <a:buNone/>
              <a:defRPr sz="2400">
                <a:solidFill>
                  <a:srgbClr val="04183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1833"/>
              </a:buClr>
              <a:buSzPts val="2400"/>
              <a:buFont typeface="Arial"/>
              <a:buNone/>
              <a:defRPr sz="2400">
                <a:solidFill>
                  <a:srgbClr val="041833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1833"/>
              </a:buClr>
              <a:buSzPts val="2400"/>
              <a:buFont typeface="Arial"/>
              <a:buNone/>
              <a:defRPr sz="2400">
                <a:solidFill>
                  <a:srgbClr val="041833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1833"/>
              </a:buClr>
              <a:buSzPts val="2400"/>
              <a:buFont typeface="Arial"/>
              <a:buNone/>
              <a:defRPr sz="2400">
                <a:solidFill>
                  <a:srgbClr val="041833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1833"/>
              </a:buClr>
              <a:buSzPts val="2400"/>
              <a:buFont typeface="Arial"/>
              <a:buNone/>
              <a:defRPr sz="2400">
                <a:solidFill>
                  <a:srgbClr val="041833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1833"/>
              </a:buClr>
              <a:buSzPts val="2400"/>
              <a:buFont typeface="Arial"/>
              <a:buNone/>
              <a:defRPr sz="2400">
                <a:solidFill>
                  <a:srgbClr val="041833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1833"/>
              </a:buClr>
              <a:buSzPts val="2400"/>
              <a:buFont typeface="Arial"/>
              <a:buNone/>
              <a:defRPr sz="2400">
                <a:solidFill>
                  <a:srgbClr val="041833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1833"/>
              </a:buClr>
              <a:buSzPts val="2400"/>
              <a:buFont typeface="Arial"/>
              <a:buNone/>
              <a:defRPr sz="2400">
                <a:solidFill>
                  <a:srgbClr val="041833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1833"/>
              </a:buClr>
              <a:buSzPts val="2400"/>
              <a:buFont typeface="Arial"/>
              <a:buNone/>
              <a:defRPr sz="2400">
                <a:solidFill>
                  <a:srgbClr val="04183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Google Shape;70;p18"/>
          <p:cNvSpPr txBox="1"/>
          <p:nvPr>
            <p:ph idx="1" type="body"/>
          </p:nvPr>
        </p:nvSpPr>
        <p:spPr>
          <a:xfrm>
            <a:off x="311700" y="8365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  <a:defRPr sz="1600"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○"/>
              <a:defRPr sz="1200"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■"/>
              <a:defRPr sz="1200"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  <a:defRPr sz="1200"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○"/>
              <a:defRPr sz="1200"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■"/>
              <a:defRPr sz="1200"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  <a:defRPr sz="1200"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○"/>
              <a:defRPr sz="1200"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■"/>
              <a:defRPr sz="1200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Google Shape;71;p18"/>
          <p:cNvSpPr/>
          <p:nvPr/>
        </p:nvSpPr>
        <p:spPr>
          <a:xfrm>
            <a:off x="7492075" y="145775"/>
            <a:ext cx="1503000" cy="430500"/>
          </a:xfrm>
          <a:prstGeom prst="roundRect">
            <a:avLst>
              <a:gd fmla="val 50000" name="adj"/>
            </a:avLst>
          </a:prstGeom>
          <a:solidFill>
            <a:srgbClr val="2A3B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2" name="Google Shape;72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2775" y="220313"/>
            <a:ext cx="247825" cy="281425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8"/>
          <p:cNvSpPr txBox="1"/>
          <p:nvPr/>
        </p:nvSpPr>
        <p:spPr>
          <a:xfrm>
            <a:off x="7965900" y="160038"/>
            <a:ext cx="9864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pt-BR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Download</a:t>
            </a:r>
            <a:endParaRPr b="1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4" name="Google Shape;74;p18"/>
          <p:cNvPicPr preferRelativeResize="0"/>
          <p:nvPr/>
        </p:nvPicPr>
        <p:blipFill rotWithShape="1">
          <a:blip r:embed="rId4">
            <a:alphaModFix/>
          </a:blip>
          <a:srcRect b="0" l="0" r="75864" t="0"/>
          <a:stretch/>
        </p:blipFill>
        <p:spPr>
          <a:xfrm>
            <a:off x="8651325" y="4535151"/>
            <a:ext cx="193050" cy="36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7" name="Google Shape;77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0" name="Google Shape;80;p2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1" name="Google Shape;81;p2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2" name="Google Shape;82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8" name="Google Shape;88;p2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9" name="Google Shape;89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2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96" name="Google Shape;96;p2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7" name="Google Shape;97;p2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8" name="Google Shape;98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5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01" name="Google Shape;101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6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04" name="Google Shape;104;p2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5" name="Google Shape;105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28"/>
          <p:cNvPicPr preferRelativeResize="0"/>
          <p:nvPr/>
        </p:nvPicPr>
        <p:blipFill rotWithShape="1">
          <a:blip r:embed="rId2">
            <a:alphaModFix amt="16000"/>
          </a:blip>
          <a:srcRect b="0" l="0" r="74271" t="22570"/>
          <a:stretch/>
        </p:blipFill>
        <p:spPr>
          <a:xfrm>
            <a:off x="8802925" y="4724600"/>
            <a:ext cx="193050" cy="26917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8"/>
          <p:cNvSpPr txBox="1"/>
          <p:nvPr>
            <p:ph type="title"/>
          </p:nvPr>
        </p:nvSpPr>
        <p:spPr>
          <a:xfrm>
            <a:off x="311700" y="1291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75E8"/>
              </a:buClr>
              <a:buSzPts val="2400"/>
              <a:buFont typeface="Inter ExtraBold"/>
              <a:buNone/>
              <a:defRPr sz="2400">
                <a:solidFill>
                  <a:srgbClr val="1875E8"/>
                </a:solidFill>
                <a:latin typeface="Inter ExtraBold"/>
                <a:ea typeface="Inter ExtraBold"/>
                <a:cs typeface="Inter ExtraBold"/>
                <a:sym typeface="Inter ExtraBold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75E8"/>
              </a:buClr>
              <a:buSzPts val="2400"/>
              <a:buFont typeface="Inter ExtraBold"/>
              <a:buNone/>
              <a:defRPr sz="2400">
                <a:solidFill>
                  <a:srgbClr val="1875E8"/>
                </a:solidFill>
                <a:latin typeface="Inter ExtraBold"/>
                <a:ea typeface="Inter ExtraBold"/>
                <a:cs typeface="Inter ExtraBold"/>
                <a:sym typeface="Inter ExtraBold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75E8"/>
              </a:buClr>
              <a:buSzPts val="2400"/>
              <a:buFont typeface="Inter ExtraBold"/>
              <a:buNone/>
              <a:defRPr sz="2400">
                <a:solidFill>
                  <a:srgbClr val="1875E8"/>
                </a:solidFill>
                <a:latin typeface="Inter ExtraBold"/>
                <a:ea typeface="Inter ExtraBold"/>
                <a:cs typeface="Inter ExtraBold"/>
                <a:sym typeface="Inter ExtraBold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75E8"/>
              </a:buClr>
              <a:buSzPts val="2400"/>
              <a:buFont typeface="Inter ExtraBold"/>
              <a:buNone/>
              <a:defRPr sz="2400">
                <a:solidFill>
                  <a:srgbClr val="1875E8"/>
                </a:solidFill>
                <a:latin typeface="Inter ExtraBold"/>
                <a:ea typeface="Inter ExtraBold"/>
                <a:cs typeface="Inter ExtraBold"/>
                <a:sym typeface="Inter ExtraBold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75E8"/>
              </a:buClr>
              <a:buSzPts val="2400"/>
              <a:buFont typeface="Inter ExtraBold"/>
              <a:buNone/>
              <a:defRPr sz="2400">
                <a:solidFill>
                  <a:srgbClr val="1875E8"/>
                </a:solidFill>
                <a:latin typeface="Inter ExtraBold"/>
                <a:ea typeface="Inter ExtraBold"/>
                <a:cs typeface="Inter ExtraBold"/>
                <a:sym typeface="Inter ExtraBold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75E8"/>
              </a:buClr>
              <a:buSzPts val="2400"/>
              <a:buFont typeface="Inter ExtraBold"/>
              <a:buNone/>
              <a:defRPr sz="2400">
                <a:solidFill>
                  <a:srgbClr val="1875E8"/>
                </a:solidFill>
                <a:latin typeface="Inter ExtraBold"/>
                <a:ea typeface="Inter ExtraBold"/>
                <a:cs typeface="Inter ExtraBold"/>
                <a:sym typeface="Inter ExtraBold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75E8"/>
              </a:buClr>
              <a:buSzPts val="2400"/>
              <a:buFont typeface="Inter ExtraBold"/>
              <a:buNone/>
              <a:defRPr sz="2400">
                <a:solidFill>
                  <a:srgbClr val="1875E8"/>
                </a:solidFill>
                <a:latin typeface="Inter ExtraBold"/>
                <a:ea typeface="Inter ExtraBold"/>
                <a:cs typeface="Inter ExtraBold"/>
                <a:sym typeface="Inter ExtraBold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75E8"/>
              </a:buClr>
              <a:buSzPts val="2400"/>
              <a:buFont typeface="Inter ExtraBold"/>
              <a:buNone/>
              <a:defRPr sz="2400">
                <a:solidFill>
                  <a:srgbClr val="1875E8"/>
                </a:solidFill>
                <a:latin typeface="Inter ExtraBold"/>
                <a:ea typeface="Inter ExtraBold"/>
                <a:cs typeface="Inter ExtraBold"/>
                <a:sym typeface="Inter ExtraBold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75E8"/>
              </a:buClr>
              <a:buSzPts val="2400"/>
              <a:buFont typeface="Inter ExtraBold"/>
              <a:buNone/>
              <a:defRPr sz="2400">
                <a:solidFill>
                  <a:srgbClr val="1875E8"/>
                </a:solidFill>
                <a:latin typeface="Inter ExtraBold"/>
                <a:ea typeface="Inter ExtraBold"/>
                <a:cs typeface="Inter ExtraBold"/>
                <a:sym typeface="Inter ExtraBold"/>
              </a:defRPr>
            </a:lvl9pPr>
          </a:lstStyle>
          <a:p/>
        </p:txBody>
      </p:sp>
      <p:sp>
        <p:nvSpPr>
          <p:cNvPr id="113" name="Google Shape;113;p28"/>
          <p:cNvSpPr txBox="1"/>
          <p:nvPr>
            <p:ph idx="1" type="body"/>
          </p:nvPr>
        </p:nvSpPr>
        <p:spPr>
          <a:xfrm>
            <a:off x="311700" y="8365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Inter Light"/>
              <a:buChar char="●"/>
              <a:defRPr sz="16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 Light"/>
              <a:buChar char="○"/>
              <a:defRPr sz="12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 Light"/>
              <a:buChar char="■"/>
              <a:defRPr sz="12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 Light"/>
              <a:buChar char="●"/>
              <a:defRPr sz="12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indent="-3048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 Light"/>
              <a:buChar char="○"/>
              <a:defRPr sz="12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indent="-3048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 Light"/>
              <a:buChar char="■"/>
              <a:defRPr sz="12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indent="-3048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 Light"/>
              <a:buChar char="●"/>
              <a:defRPr sz="12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indent="-3048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 Light"/>
              <a:buChar char="○"/>
              <a:defRPr sz="12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indent="-3048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 Light"/>
              <a:buChar char="■"/>
              <a:defRPr sz="12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 1">
  <p:cSld name="BLANK_1">
    <p:bg>
      <p:bgPr>
        <a:solidFill>
          <a:srgbClr val="EBEBEB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29"/>
          <p:cNvPicPr preferRelativeResize="0"/>
          <p:nvPr/>
        </p:nvPicPr>
        <p:blipFill rotWithShape="1">
          <a:blip r:embed="rId2">
            <a:alphaModFix/>
          </a:blip>
          <a:srcRect b="0" l="0" r="75864" t="0"/>
          <a:stretch/>
        </p:blipFill>
        <p:spPr>
          <a:xfrm>
            <a:off x="8830375" y="4657275"/>
            <a:ext cx="193050" cy="365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9"/>
          <p:cNvPicPr preferRelativeResize="0"/>
          <p:nvPr/>
        </p:nvPicPr>
        <p:blipFill rotWithShape="1">
          <a:blip r:embed="rId3">
            <a:alphaModFix/>
          </a:blip>
          <a:srcRect b="96007" l="0" r="0" t="0"/>
          <a:stretch/>
        </p:blipFill>
        <p:spPr>
          <a:xfrm rot="-5400000">
            <a:off x="-2489337" y="2479038"/>
            <a:ext cx="5164099" cy="18542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9"/>
          <p:cNvSpPr txBox="1"/>
          <p:nvPr>
            <p:ph type="title"/>
          </p:nvPr>
        </p:nvSpPr>
        <p:spPr>
          <a:xfrm>
            <a:off x="311700" y="1291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1833"/>
              </a:buClr>
              <a:buSzPts val="2400"/>
              <a:buFont typeface="Inter ExtraBold"/>
              <a:buNone/>
              <a:defRPr sz="2400">
                <a:solidFill>
                  <a:srgbClr val="041833"/>
                </a:solidFill>
                <a:latin typeface="Inter ExtraBold"/>
                <a:ea typeface="Inter ExtraBold"/>
                <a:cs typeface="Inter ExtraBold"/>
                <a:sym typeface="Inter ExtraBold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1833"/>
              </a:buClr>
              <a:buSzPts val="2400"/>
              <a:buFont typeface="Inter ExtraBold"/>
              <a:buNone/>
              <a:defRPr sz="2400">
                <a:solidFill>
                  <a:srgbClr val="041833"/>
                </a:solidFill>
                <a:latin typeface="Inter ExtraBold"/>
                <a:ea typeface="Inter ExtraBold"/>
                <a:cs typeface="Inter ExtraBold"/>
                <a:sym typeface="Inter ExtraBold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1833"/>
              </a:buClr>
              <a:buSzPts val="2400"/>
              <a:buFont typeface="Inter ExtraBold"/>
              <a:buNone/>
              <a:defRPr sz="2400">
                <a:solidFill>
                  <a:srgbClr val="041833"/>
                </a:solidFill>
                <a:latin typeface="Inter ExtraBold"/>
                <a:ea typeface="Inter ExtraBold"/>
                <a:cs typeface="Inter ExtraBold"/>
                <a:sym typeface="Inter ExtraBold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1833"/>
              </a:buClr>
              <a:buSzPts val="2400"/>
              <a:buFont typeface="Inter ExtraBold"/>
              <a:buNone/>
              <a:defRPr sz="2400">
                <a:solidFill>
                  <a:srgbClr val="041833"/>
                </a:solidFill>
                <a:latin typeface="Inter ExtraBold"/>
                <a:ea typeface="Inter ExtraBold"/>
                <a:cs typeface="Inter ExtraBold"/>
                <a:sym typeface="Inter ExtraBold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1833"/>
              </a:buClr>
              <a:buSzPts val="2400"/>
              <a:buFont typeface="Inter ExtraBold"/>
              <a:buNone/>
              <a:defRPr sz="2400">
                <a:solidFill>
                  <a:srgbClr val="041833"/>
                </a:solidFill>
                <a:latin typeface="Inter ExtraBold"/>
                <a:ea typeface="Inter ExtraBold"/>
                <a:cs typeface="Inter ExtraBold"/>
                <a:sym typeface="Inter ExtraBold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1833"/>
              </a:buClr>
              <a:buSzPts val="2400"/>
              <a:buFont typeface="Inter ExtraBold"/>
              <a:buNone/>
              <a:defRPr sz="2400">
                <a:solidFill>
                  <a:srgbClr val="041833"/>
                </a:solidFill>
                <a:latin typeface="Inter ExtraBold"/>
                <a:ea typeface="Inter ExtraBold"/>
                <a:cs typeface="Inter ExtraBold"/>
                <a:sym typeface="Inter ExtraBold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1833"/>
              </a:buClr>
              <a:buSzPts val="2400"/>
              <a:buFont typeface="Inter ExtraBold"/>
              <a:buNone/>
              <a:defRPr sz="2400">
                <a:solidFill>
                  <a:srgbClr val="041833"/>
                </a:solidFill>
                <a:latin typeface="Inter ExtraBold"/>
                <a:ea typeface="Inter ExtraBold"/>
                <a:cs typeface="Inter ExtraBold"/>
                <a:sym typeface="Inter ExtraBold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1833"/>
              </a:buClr>
              <a:buSzPts val="2400"/>
              <a:buFont typeface="Inter ExtraBold"/>
              <a:buNone/>
              <a:defRPr sz="2400">
                <a:solidFill>
                  <a:srgbClr val="041833"/>
                </a:solidFill>
                <a:latin typeface="Inter ExtraBold"/>
                <a:ea typeface="Inter ExtraBold"/>
                <a:cs typeface="Inter ExtraBold"/>
                <a:sym typeface="Inter ExtraBold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1833"/>
              </a:buClr>
              <a:buSzPts val="2400"/>
              <a:buFont typeface="Inter ExtraBold"/>
              <a:buNone/>
              <a:defRPr sz="2400">
                <a:solidFill>
                  <a:srgbClr val="041833"/>
                </a:solidFill>
                <a:latin typeface="Inter ExtraBold"/>
                <a:ea typeface="Inter ExtraBold"/>
                <a:cs typeface="Inter ExtraBold"/>
                <a:sym typeface="Inter ExtraBold"/>
              </a:defRPr>
            </a:lvl9pPr>
          </a:lstStyle>
          <a:p/>
        </p:txBody>
      </p:sp>
      <p:sp>
        <p:nvSpPr>
          <p:cNvPr id="118" name="Google Shape;118;p29"/>
          <p:cNvSpPr txBox="1"/>
          <p:nvPr>
            <p:ph idx="1" type="body"/>
          </p:nvPr>
        </p:nvSpPr>
        <p:spPr>
          <a:xfrm>
            <a:off x="311700" y="8365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Inter Light"/>
              <a:buChar char="●"/>
              <a:defRPr sz="1600">
                <a:latin typeface="Inter Light"/>
                <a:ea typeface="Inter Light"/>
                <a:cs typeface="Inter Light"/>
                <a:sym typeface="Inter Light"/>
              </a:defRPr>
            </a:lvl1pPr>
            <a:lvl2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 Light"/>
              <a:buChar char="○"/>
              <a:defRPr sz="1200">
                <a:latin typeface="Inter Light"/>
                <a:ea typeface="Inter Light"/>
                <a:cs typeface="Inter Light"/>
                <a:sym typeface="Inter Light"/>
              </a:defRPr>
            </a:lvl2pPr>
            <a:lvl3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 Light"/>
              <a:buChar char="■"/>
              <a:defRPr sz="1200">
                <a:latin typeface="Inter Light"/>
                <a:ea typeface="Inter Light"/>
                <a:cs typeface="Inter Light"/>
                <a:sym typeface="Inter Light"/>
              </a:defRPr>
            </a:lvl3pPr>
            <a:lvl4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 Light"/>
              <a:buChar char="●"/>
              <a:defRPr sz="1200">
                <a:latin typeface="Inter Light"/>
                <a:ea typeface="Inter Light"/>
                <a:cs typeface="Inter Light"/>
                <a:sym typeface="Inter Light"/>
              </a:defRPr>
            </a:lvl4pPr>
            <a:lvl5pPr indent="-3048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 Light"/>
              <a:buChar char="○"/>
              <a:defRPr sz="1200">
                <a:latin typeface="Inter Light"/>
                <a:ea typeface="Inter Light"/>
                <a:cs typeface="Inter Light"/>
                <a:sym typeface="Inter Light"/>
              </a:defRPr>
            </a:lvl5pPr>
            <a:lvl6pPr indent="-3048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 Light"/>
              <a:buChar char="■"/>
              <a:defRPr sz="1200">
                <a:latin typeface="Inter Light"/>
                <a:ea typeface="Inter Light"/>
                <a:cs typeface="Inter Light"/>
                <a:sym typeface="Inter Light"/>
              </a:defRPr>
            </a:lvl6pPr>
            <a:lvl7pPr indent="-3048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 Light"/>
              <a:buChar char="●"/>
              <a:defRPr sz="1200">
                <a:latin typeface="Inter Light"/>
                <a:ea typeface="Inter Light"/>
                <a:cs typeface="Inter Light"/>
                <a:sym typeface="Inter Light"/>
              </a:defRPr>
            </a:lvl7pPr>
            <a:lvl8pPr indent="-3048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 Light"/>
              <a:buChar char="○"/>
              <a:defRPr sz="1200">
                <a:latin typeface="Inter Light"/>
                <a:ea typeface="Inter Light"/>
                <a:cs typeface="Inter Light"/>
                <a:sym typeface="Inter Light"/>
              </a:defRPr>
            </a:lvl8pPr>
            <a:lvl9pPr indent="-3048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 Light"/>
              <a:buChar char="■"/>
              <a:defRPr sz="1200"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 1 1">
  <p:cSld name="BLANK_1_1">
    <p:bg>
      <p:bgPr>
        <a:solidFill>
          <a:srgbClr val="EBEBEB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30"/>
          <p:cNvPicPr preferRelativeResize="0"/>
          <p:nvPr/>
        </p:nvPicPr>
        <p:blipFill rotWithShape="1">
          <a:blip r:embed="rId2">
            <a:alphaModFix/>
          </a:blip>
          <a:srcRect b="0" l="0" r="75864" t="0"/>
          <a:stretch/>
        </p:blipFill>
        <p:spPr>
          <a:xfrm>
            <a:off x="8830375" y="4657275"/>
            <a:ext cx="193050" cy="365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30"/>
          <p:cNvPicPr preferRelativeResize="0"/>
          <p:nvPr/>
        </p:nvPicPr>
        <p:blipFill rotWithShape="1">
          <a:blip r:embed="rId3">
            <a:alphaModFix/>
          </a:blip>
          <a:srcRect b="96007" l="0" r="0" t="0"/>
          <a:stretch/>
        </p:blipFill>
        <p:spPr>
          <a:xfrm rot="-5400000">
            <a:off x="-2489337" y="2479038"/>
            <a:ext cx="5164099" cy="18542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30"/>
          <p:cNvSpPr txBox="1"/>
          <p:nvPr>
            <p:ph type="title"/>
          </p:nvPr>
        </p:nvSpPr>
        <p:spPr>
          <a:xfrm>
            <a:off x="311700" y="129125"/>
            <a:ext cx="6795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1833"/>
              </a:buClr>
              <a:buSzPts val="2400"/>
              <a:buFont typeface="Inter ExtraBold"/>
              <a:buNone/>
              <a:defRPr sz="2400">
                <a:solidFill>
                  <a:srgbClr val="041833"/>
                </a:solidFill>
                <a:latin typeface="Inter ExtraBold"/>
                <a:ea typeface="Inter ExtraBold"/>
                <a:cs typeface="Inter ExtraBold"/>
                <a:sym typeface="Inter ExtraBold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1833"/>
              </a:buClr>
              <a:buSzPts val="2400"/>
              <a:buFont typeface="Inter ExtraBold"/>
              <a:buNone/>
              <a:defRPr sz="2400">
                <a:solidFill>
                  <a:srgbClr val="041833"/>
                </a:solidFill>
                <a:latin typeface="Inter ExtraBold"/>
                <a:ea typeface="Inter ExtraBold"/>
                <a:cs typeface="Inter ExtraBold"/>
                <a:sym typeface="Inter ExtraBold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1833"/>
              </a:buClr>
              <a:buSzPts val="2400"/>
              <a:buFont typeface="Inter ExtraBold"/>
              <a:buNone/>
              <a:defRPr sz="2400">
                <a:solidFill>
                  <a:srgbClr val="041833"/>
                </a:solidFill>
                <a:latin typeface="Inter ExtraBold"/>
                <a:ea typeface="Inter ExtraBold"/>
                <a:cs typeface="Inter ExtraBold"/>
                <a:sym typeface="Inter ExtraBold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1833"/>
              </a:buClr>
              <a:buSzPts val="2400"/>
              <a:buFont typeface="Inter ExtraBold"/>
              <a:buNone/>
              <a:defRPr sz="2400">
                <a:solidFill>
                  <a:srgbClr val="041833"/>
                </a:solidFill>
                <a:latin typeface="Inter ExtraBold"/>
                <a:ea typeface="Inter ExtraBold"/>
                <a:cs typeface="Inter ExtraBold"/>
                <a:sym typeface="Inter ExtraBold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1833"/>
              </a:buClr>
              <a:buSzPts val="2400"/>
              <a:buFont typeface="Inter ExtraBold"/>
              <a:buNone/>
              <a:defRPr sz="2400">
                <a:solidFill>
                  <a:srgbClr val="041833"/>
                </a:solidFill>
                <a:latin typeface="Inter ExtraBold"/>
                <a:ea typeface="Inter ExtraBold"/>
                <a:cs typeface="Inter ExtraBold"/>
                <a:sym typeface="Inter ExtraBold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1833"/>
              </a:buClr>
              <a:buSzPts val="2400"/>
              <a:buFont typeface="Inter ExtraBold"/>
              <a:buNone/>
              <a:defRPr sz="2400">
                <a:solidFill>
                  <a:srgbClr val="041833"/>
                </a:solidFill>
                <a:latin typeface="Inter ExtraBold"/>
                <a:ea typeface="Inter ExtraBold"/>
                <a:cs typeface="Inter ExtraBold"/>
                <a:sym typeface="Inter ExtraBold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1833"/>
              </a:buClr>
              <a:buSzPts val="2400"/>
              <a:buFont typeface="Inter ExtraBold"/>
              <a:buNone/>
              <a:defRPr sz="2400">
                <a:solidFill>
                  <a:srgbClr val="041833"/>
                </a:solidFill>
                <a:latin typeface="Inter ExtraBold"/>
                <a:ea typeface="Inter ExtraBold"/>
                <a:cs typeface="Inter ExtraBold"/>
                <a:sym typeface="Inter ExtraBold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1833"/>
              </a:buClr>
              <a:buSzPts val="2400"/>
              <a:buFont typeface="Inter ExtraBold"/>
              <a:buNone/>
              <a:defRPr sz="2400">
                <a:solidFill>
                  <a:srgbClr val="041833"/>
                </a:solidFill>
                <a:latin typeface="Inter ExtraBold"/>
                <a:ea typeface="Inter ExtraBold"/>
                <a:cs typeface="Inter ExtraBold"/>
                <a:sym typeface="Inter ExtraBold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1833"/>
              </a:buClr>
              <a:buSzPts val="2400"/>
              <a:buFont typeface="Inter ExtraBold"/>
              <a:buNone/>
              <a:defRPr sz="2400">
                <a:solidFill>
                  <a:srgbClr val="041833"/>
                </a:solidFill>
                <a:latin typeface="Inter ExtraBold"/>
                <a:ea typeface="Inter ExtraBold"/>
                <a:cs typeface="Inter ExtraBold"/>
                <a:sym typeface="Inter ExtraBold"/>
              </a:defRPr>
            </a:lvl9pPr>
          </a:lstStyle>
          <a:p/>
        </p:txBody>
      </p:sp>
      <p:sp>
        <p:nvSpPr>
          <p:cNvPr id="123" name="Google Shape;123;p30"/>
          <p:cNvSpPr txBox="1"/>
          <p:nvPr>
            <p:ph idx="1" type="body"/>
          </p:nvPr>
        </p:nvSpPr>
        <p:spPr>
          <a:xfrm>
            <a:off x="311700" y="8365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Inter Light"/>
              <a:buChar char="●"/>
              <a:defRPr sz="1600">
                <a:latin typeface="Inter Light"/>
                <a:ea typeface="Inter Light"/>
                <a:cs typeface="Inter Light"/>
                <a:sym typeface="Inter Light"/>
              </a:defRPr>
            </a:lvl1pPr>
            <a:lvl2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 Light"/>
              <a:buChar char="○"/>
              <a:defRPr sz="1200">
                <a:latin typeface="Inter Light"/>
                <a:ea typeface="Inter Light"/>
                <a:cs typeface="Inter Light"/>
                <a:sym typeface="Inter Light"/>
              </a:defRPr>
            </a:lvl2pPr>
            <a:lvl3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 Light"/>
              <a:buChar char="■"/>
              <a:defRPr sz="1200">
                <a:latin typeface="Inter Light"/>
                <a:ea typeface="Inter Light"/>
                <a:cs typeface="Inter Light"/>
                <a:sym typeface="Inter Light"/>
              </a:defRPr>
            </a:lvl3pPr>
            <a:lvl4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 Light"/>
              <a:buChar char="●"/>
              <a:defRPr sz="1200">
                <a:latin typeface="Inter Light"/>
                <a:ea typeface="Inter Light"/>
                <a:cs typeface="Inter Light"/>
                <a:sym typeface="Inter Light"/>
              </a:defRPr>
            </a:lvl4pPr>
            <a:lvl5pPr indent="-3048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 Light"/>
              <a:buChar char="○"/>
              <a:defRPr sz="1200">
                <a:latin typeface="Inter Light"/>
                <a:ea typeface="Inter Light"/>
                <a:cs typeface="Inter Light"/>
                <a:sym typeface="Inter Light"/>
              </a:defRPr>
            </a:lvl5pPr>
            <a:lvl6pPr indent="-3048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 Light"/>
              <a:buChar char="■"/>
              <a:defRPr sz="1200">
                <a:latin typeface="Inter Light"/>
                <a:ea typeface="Inter Light"/>
                <a:cs typeface="Inter Light"/>
                <a:sym typeface="Inter Light"/>
              </a:defRPr>
            </a:lvl6pPr>
            <a:lvl7pPr indent="-3048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 Light"/>
              <a:buChar char="●"/>
              <a:defRPr sz="1200">
                <a:latin typeface="Inter Light"/>
                <a:ea typeface="Inter Light"/>
                <a:cs typeface="Inter Light"/>
                <a:sym typeface="Inter Light"/>
              </a:defRPr>
            </a:lvl7pPr>
            <a:lvl8pPr indent="-3048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 Light"/>
              <a:buChar char="○"/>
              <a:defRPr sz="1200">
                <a:latin typeface="Inter Light"/>
                <a:ea typeface="Inter Light"/>
                <a:cs typeface="Inter Light"/>
                <a:sym typeface="Inter Light"/>
              </a:defRPr>
            </a:lvl8pPr>
            <a:lvl9pPr indent="-3048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 Light"/>
              <a:buChar char="■"/>
              <a:defRPr sz="1200"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/>
        </p:txBody>
      </p:sp>
      <p:sp>
        <p:nvSpPr>
          <p:cNvPr id="124" name="Google Shape;124;p30"/>
          <p:cNvSpPr/>
          <p:nvPr/>
        </p:nvSpPr>
        <p:spPr>
          <a:xfrm>
            <a:off x="7492075" y="145775"/>
            <a:ext cx="1503000" cy="430500"/>
          </a:xfrm>
          <a:prstGeom prst="roundRect">
            <a:avLst>
              <a:gd fmla="val 50000" name="adj"/>
            </a:avLst>
          </a:prstGeom>
          <a:solidFill>
            <a:srgbClr val="2A3B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5" name="Google Shape;125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82775" y="220313"/>
            <a:ext cx="247825" cy="281425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30"/>
          <p:cNvSpPr txBox="1"/>
          <p:nvPr/>
        </p:nvSpPr>
        <p:spPr>
          <a:xfrm>
            <a:off x="7965900" y="160038"/>
            <a:ext cx="9864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pt-BR" sz="11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Download</a:t>
            </a:r>
            <a:endParaRPr b="1" i="0" sz="1100" u="none" cap="none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9" name="Google Shape;129;p3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0" name="Google Shape;130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3" name="Google Shape;133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1833"/>
              </a:buClr>
              <a:buSzPts val="2800"/>
              <a:buFont typeface="Inter ExtraBold"/>
              <a:buNone/>
              <a:defRPr>
                <a:solidFill>
                  <a:srgbClr val="041833"/>
                </a:solidFill>
                <a:latin typeface="Inter ExtraBold"/>
                <a:ea typeface="Inter ExtraBold"/>
                <a:cs typeface="Inter ExtraBold"/>
                <a:sym typeface="Inter ExtraBold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1833"/>
              </a:buClr>
              <a:buSzPts val="2800"/>
              <a:buFont typeface="Inter ExtraBold"/>
              <a:buNone/>
              <a:defRPr>
                <a:solidFill>
                  <a:srgbClr val="041833"/>
                </a:solidFill>
                <a:latin typeface="Inter ExtraBold"/>
                <a:ea typeface="Inter ExtraBold"/>
                <a:cs typeface="Inter ExtraBold"/>
                <a:sym typeface="Inter ExtraBold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1833"/>
              </a:buClr>
              <a:buSzPts val="2800"/>
              <a:buFont typeface="Inter ExtraBold"/>
              <a:buNone/>
              <a:defRPr>
                <a:solidFill>
                  <a:srgbClr val="041833"/>
                </a:solidFill>
                <a:latin typeface="Inter ExtraBold"/>
                <a:ea typeface="Inter ExtraBold"/>
                <a:cs typeface="Inter ExtraBold"/>
                <a:sym typeface="Inter ExtraBold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1833"/>
              </a:buClr>
              <a:buSzPts val="2800"/>
              <a:buFont typeface="Inter ExtraBold"/>
              <a:buNone/>
              <a:defRPr>
                <a:solidFill>
                  <a:srgbClr val="041833"/>
                </a:solidFill>
                <a:latin typeface="Inter ExtraBold"/>
                <a:ea typeface="Inter ExtraBold"/>
                <a:cs typeface="Inter ExtraBold"/>
                <a:sym typeface="Inter ExtraBold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1833"/>
              </a:buClr>
              <a:buSzPts val="2800"/>
              <a:buFont typeface="Inter ExtraBold"/>
              <a:buNone/>
              <a:defRPr>
                <a:solidFill>
                  <a:srgbClr val="041833"/>
                </a:solidFill>
                <a:latin typeface="Inter ExtraBold"/>
                <a:ea typeface="Inter ExtraBold"/>
                <a:cs typeface="Inter ExtraBold"/>
                <a:sym typeface="Inter ExtraBold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1833"/>
              </a:buClr>
              <a:buSzPts val="2800"/>
              <a:buFont typeface="Inter ExtraBold"/>
              <a:buNone/>
              <a:defRPr>
                <a:solidFill>
                  <a:srgbClr val="041833"/>
                </a:solidFill>
                <a:latin typeface="Inter ExtraBold"/>
                <a:ea typeface="Inter ExtraBold"/>
                <a:cs typeface="Inter ExtraBold"/>
                <a:sym typeface="Inter ExtraBold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1833"/>
              </a:buClr>
              <a:buSzPts val="2800"/>
              <a:buFont typeface="Inter ExtraBold"/>
              <a:buNone/>
              <a:defRPr>
                <a:solidFill>
                  <a:srgbClr val="041833"/>
                </a:solidFill>
                <a:latin typeface="Inter ExtraBold"/>
                <a:ea typeface="Inter ExtraBold"/>
                <a:cs typeface="Inter ExtraBold"/>
                <a:sym typeface="Inter ExtraBold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1833"/>
              </a:buClr>
              <a:buSzPts val="2800"/>
              <a:buFont typeface="Inter ExtraBold"/>
              <a:buNone/>
              <a:defRPr>
                <a:solidFill>
                  <a:srgbClr val="041833"/>
                </a:solidFill>
                <a:latin typeface="Inter ExtraBold"/>
                <a:ea typeface="Inter ExtraBold"/>
                <a:cs typeface="Inter ExtraBold"/>
                <a:sym typeface="Inter ExtraBold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1833"/>
              </a:buClr>
              <a:buSzPts val="2800"/>
              <a:buFont typeface="Inter ExtraBold"/>
              <a:buNone/>
              <a:defRPr>
                <a:solidFill>
                  <a:srgbClr val="041833"/>
                </a:solidFill>
                <a:latin typeface="Inter ExtraBold"/>
                <a:ea typeface="Inter ExtraBold"/>
                <a:cs typeface="Inter ExtraBold"/>
                <a:sym typeface="Inter ExtraBold"/>
              </a:defRPr>
            </a:lvl9pPr>
          </a:lstStyle>
          <a:p/>
        </p:txBody>
      </p:sp>
      <p:sp>
        <p:nvSpPr>
          <p:cNvPr id="136" name="Google Shape;136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Inter Light"/>
              <a:buChar char="●"/>
              <a:defRPr>
                <a:latin typeface="Inter Light"/>
                <a:ea typeface="Inter Light"/>
                <a:cs typeface="Inter Light"/>
                <a:sym typeface="Inter Light"/>
              </a:defRPr>
            </a:lvl1pPr>
            <a:lvl2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ter Light"/>
              <a:buChar char="○"/>
              <a:defRPr>
                <a:latin typeface="Inter Light"/>
                <a:ea typeface="Inter Light"/>
                <a:cs typeface="Inter Light"/>
                <a:sym typeface="Inter Light"/>
              </a:defRPr>
            </a:lvl2pPr>
            <a:lvl3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ter Light"/>
              <a:buChar char="■"/>
              <a:defRPr>
                <a:latin typeface="Inter Light"/>
                <a:ea typeface="Inter Light"/>
                <a:cs typeface="Inter Light"/>
                <a:sym typeface="Inter Light"/>
              </a:defRPr>
            </a:lvl3pPr>
            <a:lvl4pPr indent="-3175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ter Light"/>
              <a:buChar char="●"/>
              <a:defRPr>
                <a:latin typeface="Inter Light"/>
                <a:ea typeface="Inter Light"/>
                <a:cs typeface="Inter Light"/>
                <a:sym typeface="Inter Light"/>
              </a:defRPr>
            </a:lvl4pPr>
            <a:lvl5pPr indent="-3175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ter Light"/>
              <a:buChar char="○"/>
              <a:defRPr>
                <a:latin typeface="Inter Light"/>
                <a:ea typeface="Inter Light"/>
                <a:cs typeface="Inter Light"/>
                <a:sym typeface="Inter Light"/>
              </a:defRPr>
            </a:lvl5pPr>
            <a:lvl6pPr indent="-3175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ter Light"/>
              <a:buChar char="■"/>
              <a:defRPr>
                <a:latin typeface="Inter Light"/>
                <a:ea typeface="Inter Light"/>
                <a:cs typeface="Inter Light"/>
                <a:sym typeface="Inter Light"/>
              </a:defRPr>
            </a:lvl6pPr>
            <a:lvl7pPr indent="-3175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ter Light"/>
              <a:buChar char="●"/>
              <a:defRPr>
                <a:latin typeface="Inter Light"/>
                <a:ea typeface="Inter Light"/>
                <a:cs typeface="Inter Light"/>
                <a:sym typeface="Inter Light"/>
              </a:defRPr>
            </a:lvl7pPr>
            <a:lvl8pPr indent="-3175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ter Light"/>
              <a:buChar char="○"/>
              <a:defRPr>
                <a:latin typeface="Inter Light"/>
                <a:ea typeface="Inter Light"/>
                <a:cs typeface="Inter Light"/>
                <a:sym typeface="Inter Light"/>
              </a:defRPr>
            </a:lvl8pPr>
            <a:lvl9pPr indent="-3175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ter Light"/>
              <a:buChar char="■"/>
              <a:defRPr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/>
        </p:txBody>
      </p:sp>
      <p:sp>
        <p:nvSpPr>
          <p:cNvPr id="137" name="Google Shape;137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0" name="Google Shape;140;p3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41" name="Google Shape;141;p3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42" name="Google Shape;142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5" name="Google Shape;145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8" name="Google Shape;148;p3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49" name="Google Shape;149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2" name="Google Shape;152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3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6" name="Google Shape;156;p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57" name="Google Shape;157;p3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58" name="Google Shape;158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9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61" name="Google Shape;161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40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64" name="Google Shape;164;p40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5" name="Google Shape;165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 2">
  <p:cSld name="BLANK_2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41"/>
          <p:cNvPicPr preferRelativeResize="0"/>
          <p:nvPr/>
        </p:nvPicPr>
        <p:blipFill rotWithShape="1">
          <a:blip r:embed="rId2">
            <a:alphaModFix amt="16000"/>
          </a:blip>
          <a:srcRect b="0" l="0" r="74271" t="22570"/>
          <a:stretch/>
        </p:blipFill>
        <p:spPr>
          <a:xfrm>
            <a:off x="8802925" y="4724600"/>
            <a:ext cx="193050" cy="26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5" Type="http://schemas.openxmlformats.org/officeDocument/2006/relationships/theme" Target="../theme/theme3.xml"/><Relationship Id="rId1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35.xml"/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5" Type="http://schemas.openxmlformats.org/officeDocument/2006/relationships/slideLayout" Target="../slideLayouts/slideLayout38.xml"/><Relationship Id="rId14" Type="http://schemas.openxmlformats.org/officeDocument/2006/relationships/slideLayout" Target="../slideLayouts/slideLayout37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8" name="Google Shape;108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9" name="Google Shape;109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png"/><Relationship Id="rId4" Type="http://schemas.openxmlformats.org/officeDocument/2006/relationships/image" Target="../media/image19.png"/><Relationship Id="rId5" Type="http://schemas.openxmlformats.org/officeDocument/2006/relationships/image" Target="../media/image1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42"/>
          <p:cNvSpPr txBox="1"/>
          <p:nvPr/>
        </p:nvSpPr>
        <p:spPr>
          <a:xfrm>
            <a:off x="618300" y="1139450"/>
            <a:ext cx="7907400" cy="192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100"/>
              <a:buFont typeface="Arial"/>
              <a:buNone/>
            </a:pPr>
            <a:r>
              <a:rPr b="1" lang="pt-BR" sz="5100">
                <a:solidFill>
                  <a:srgbClr val="1875E8"/>
                </a:solidFill>
                <a:latin typeface="Inter"/>
                <a:ea typeface="Inter"/>
                <a:cs typeface="Inter"/>
                <a:sym typeface="Inter"/>
              </a:rPr>
              <a:t>Spring Boot 3 </a:t>
            </a:r>
            <a:br>
              <a:rPr b="1" lang="pt-BR" sz="5100">
                <a:solidFill>
                  <a:srgbClr val="1875E8"/>
                </a:solidFill>
                <a:latin typeface="Inter"/>
                <a:ea typeface="Inter"/>
                <a:cs typeface="Inter"/>
                <a:sym typeface="Inter"/>
              </a:rPr>
            </a:br>
            <a:r>
              <a:rPr b="1" lang="pt-BR" sz="3000">
                <a:solidFill>
                  <a:srgbClr val="1875E8"/>
                </a:solidFill>
                <a:latin typeface="Inter"/>
                <a:ea typeface="Inter"/>
                <a:cs typeface="Inter"/>
                <a:sym typeface="Inter"/>
              </a:rPr>
              <a:t>Aplique las mejores </a:t>
            </a:r>
            <a:r>
              <a:rPr b="1" lang="pt-BR" sz="3000">
                <a:solidFill>
                  <a:srgbClr val="1875E8"/>
                </a:solidFill>
                <a:latin typeface="Inter"/>
                <a:ea typeface="Inter"/>
                <a:cs typeface="Inter"/>
                <a:sym typeface="Inter"/>
              </a:rPr>
              <a:t>prácticas</a:t>
            </a:r>
            <a:r>
              <a:rPr b="1" lang="pt-BR" sz="3000">
                <a:solidFill>
                  <a:srgbClr val="1875E8"/>
                </a:solidFill>
                <a:latin typeface="Inter"/>
                <a:ea typeface="Inter"/>
                <a:cs typeface="Inter"/>
                <a:sym typeface="Inter"/>
              </a:rPr>
              <a:t> y proteja un API  Rest </a:t>
            </a:r>
            <a:endParaRPr b="1" i="0" sz="3000" u="none" cap="none" strike="noStrike">
              <a:solidFill>
                <a:srgbClr val="1875E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100"/>
              <a:buFont typeface="Arial"/>
              <a:buNone/>
            </a:pPr>
            <a:r>
              <a:t/>
            </a:r>
            <a:endParaRPr b="1" i="0" sz="100" u="none" cap="none" strike="noStrike">
              <a:solidFill>
                <a:srgbClr val="1875E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73" name="Google Shape;173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76725" y="3222523"/>
            <a:ext cx="1238200" cy="5737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43"/>
          <p:cNvSpPr txBox="1"/>
          <p:nvPr>
            <p:ph type="title"/>
          </p:nvPr>
        </p:nvSpPr>
        <p:spPr>
          <a:xfrm>
            <a:off x="490050" y="168950"/>
            <a:ext cx="8163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pt-BR" sz="3200">
                <a:latin typeface="Inter Black"/>
                <a:ea typeface="Inter Black"/>
                <a:cs typeface="Inter Black"/>
                <a:sym typeface="Inter Black"/>
              </a:rPr>
              <a:t>Lo que aprendimos en el curso anterior</a:t>
            </a:r>
            <a:endParaRPr sz="3200">
              <a:latin typeface="Inter Black"/>
              <a:ea typeface="Inter Black"/>
              <a:cs typeface="Inter Black"/>
              <a:sym typeface="Inter Black"/>
            </a:endParaRPr>
          </a:p>
        </p:txBody>
      </p:sp>
      <p:sp>
        <p:nvSpPr>
          <p:cNvPr id="179" name="Google Shape;179;p43"/>
          <p:cNvSpPr txBox="1"/>
          <p:nvPr>
            <p:ph type="title"/>
          </p:nvPr>
        </p:nvSpPr>
        <p:spPr>
          <a:xfrm>
            <a:off x="780175" y="1053000"/>
            <a:ext cx="8242500" cy="25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Inter Black"/>
              <a:buChar char="●"/>
            </a:pPr>
            <a:r>
              <a:rPr lang="pt-BR" sz="2200">
                <a:latin typeface="Inter Black"/>
                <a:ea typeface="Inter Black"/>
                <a:cs typeface="Inter Black"/>
                <a:sym typeface="Inter Black"/>
              </a:rPr>
              <a:t>Creación de una API Rest</a:t>
            </a:r>
            <a:endParaRPr sz="2200">
              <a:latin typeface="Inter Black"/>
              <a:ea typeface="Inter Black"/>
              <a:cs typeface="Inter Black"/>
              <a:sym typeface="Inter Black"/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Inter Black"/>
              <a:buChar char="●"/>
            </a:pPr>
            <a:r>
              <a:rPr lang="pt-BR" sz="2200">
                <a:latin typeface="Inter Black"/>
                <a:ea typeface="Inter Black"/>
                <a:cs typeface="Inter Black"/>
                <a:sym typeface="Inter Black"/>
              </a:rPr>
              <a:t>CRUD (Create, Read, Update, Delete)</a:t>
            </a:r>
            <a:endParaRPr sz="2200">
              <a:latin typeface="Inter Black"/>
              <a:ea typeface="Inter Black"/>
              <a:cs typeface="Inter Black"/>
              <a:sym typeface="Inter Black"/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Inter Black"/>
              <a:buChar char="●"/>
            </a:pPr>
            <a:r>
              <a:rPr lang="pt-BR" sz="2200">
                <a:latin typeface="Inter Black"/>
                <a:ea typeface="Inter Black"/>
                <a:cs typeface="Inter Black"/>
                <a:sym typeface="Inter Black"/>
              </a:rPr>
              <a:t>Validaciones</a:t>
            </a:r>
            <a:endParaRPr sz="2200">
              <a:latin typeface="Inter Black"/>
              <a:ea typeface="Inter Black"/>
              <a:cs typeface="Inter Black"/>
              <a:sym typeface="Inter Black"/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Inter Black"/>
              <a:buChar char="●"/>
            </a:pPr>
            <a:r>
              <a:rPr lang="pt-BR" sz="2200">
                <a:latin typeface="Inter Black"/>
                <a:ea typeface="Inter Black"/>
                <a:cs typeface="Inter Black"/>
                <a:sym typeface="Inter Black"/>
              </a:rPr>
              <a:t>Paginación y orden</a:t>
            </a:r>
            <a:endParaRPr sz="2200">
              <a:latin typeface="Inter Black"/>
              <a:ea typeface="Inter Black"/>
              <a:cs typeface="Inter Black"/>
              <a:sym typeface="Inter Black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900">
              <a:latin typeface="Inter Black"/>
              <a:ea typeface="Inter Black"/>
              <a:cs typeface="Inter Black"/>
              <a:sym typeface="Inter Black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44"/>
          <p:cNvSpPr txBox="1"/>
          <p:nvPr>
            <p:ph type="title"/>
          </p:nvPr>
        </p:nvSpPr>
        <p:spPr>
          <a:xfrm>
            <a:off x="3067350" y="176250"/>
            <a:ext cx="3009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pt-BR" sz="3200">
                <a:latin typeface="Inter Black"/>
                <a:ea typeface="Inter Black"/>
                <a:cs typeface="Inter Black"/>
                <a:sym typeface="Inter Black"/>
              </a:rPr>
              <a:t>Objetivos</a:t>
            </a:r>
            <a:endParaRPr sz="3200">
              <a:latin typeface="Inter Black"/>
              <a:ea typeface="Inter Black"/>
              <a:cs typeface="Inter Black"/>
              <a:sym typeface="Inter Black"/>
            </a:endParaRPr>
          </a:p>
        </p:txBody>
      </p:sp>
      <p:sp>
        <p:nvSpPr>
          <p:cNvPr id="185" name="Google Shape;185;p44"/>
          <p:cNvSpPr txBox="1"/>
          <p:nvPr>
            <p:ph type="title"/>
          </p:nvPr>
        </p:nvSpPr>
        <p:spPr>
          <a:xfrm>
            <a:off x="780175" y="1053000"/>
            <a:ext cx="8242500" cy="25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Inter Black"/>
              <a:buChar char="●"/>
            </a:pPr>
            <a:r>
              <a:rPr lang="pt-BR" sz="2200">
                <a:latin typeface="Inter Black"/>
                <a:ea typeface="Inter Black"/>
                <a:cs typeface="Inter Black"/>
                <a:sym typeface="Inter Black"/>
              </a:rPr>
              <a:t>Buenas </a:t>
            </a:r>
            <a:r>
              <a:rPr lang="pt-BR" sz="2200">
                <a:latin typeface="Inter Black"/>
                <a:ea typeface="Inter Black"/>
                <a:cs typeface="Inter Black"/>
                <a:sym typeface="Inter Black"/>
              </a:rPr>
              <a:t>prácticas</a:t>
            </a:r>
            <a:r>
              <a:rPr lang="pt-BR" sz="2200">
                <a:latin typeface="Inter Black"/>
                <a:ea typeface="Inter Black"/>
                <a:cs typeface="Inter Black"/>
                <a:sym typeface="Inter Black"/>
              </a:rPr>
              <a:t> en API</a:t>
            </a:r>
            <a:endParaRPr sz="2200">
              <a:latin typeface="Inter Black"/>
              <a:ea typeface="Inter Black"/>
              <a:cs typeface="Inter Black"/>
              <a:sym typeface="Inter Black"/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Inter Black"/>
              <a:buChar char="●"/>
            </a:pPr>
            <a:r>
              <a:rPr lang="pt-BR" sz="2200">
                <a:latin typeface="Inter Black"/>
                <a:ea typeface="Inter Black"/>
                <a:cs typeface="Inter Black"/>
                <a:sym typeface="Inter Black"/>
              </a:rPr>
              <a:t>Tratamiento de errores</a:t>
            </a:r>
            <a:endParaRPr sz="2200">
              <a:latin typeface="Inter Black"/>
              <a:ea typeface="Inter Black"/>
              <a:cs typeface="Inter Black"/>
              <a:sym typeface="Inter Black"/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Inter Black"/>
              <a:buChar char="●"/>
            </a:pPr>
            <a:r>
              <a:rPr lang="pt-BR" sz="2200">
                <a:latin typeface="Inter Black"/>
                <a:ea typeface="Inter Black"/>
                <a:cs typeface="Inter Black"/>
                <a:sym typeface="Inter Black"/>
              </a:rPr>
              <a:t>Autenticación</a:t>
            </a:r>
            <a:r>
              <a:rPr lang="pt-BR" sz="2200">
                <a:latin typeface="Inter Black"/>
                <a:ea typeface="Inter Black"/>
                <a:cs typeface="Inter Black"/>
                <a:sym typeface="Inter Black"/>
              </a:rPr>
              <a:t> y Autorización </a:t>
            </a:r>
            <a:endParaRPr sz="2200">
              <a:latin typeface="Inter Black"/>
              <a:ea typeface="Inter Black"/>
              <a:cs typeface="Inter Black"/>
              <a:sym typeface="Inter Black"/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Inter Black"/>
              <a:buChar char="●"/>
            </a:pPr>
            <a:r>
              <a:rPr lang="pt-BR" sz="2200">
                <a:latin typeface="Inter Black"/>
                <a:ea typeface="Inter Black"/>
                <a:cs typeface="Inter Black"/>
                <a:sym typeface="Inter Black"/>
              </a:rPr>
              <a:t>Tokens JWT</a:t>
            </a:r>
            <a:endParaRPr sz="2200">
              <a:latin typeface="Inter Black"/>
              <a:ea typeface="Inter Black"/>
              <a:cs typeface="Inter Black"/>
              <a:sym typeface="Inter Black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900">
              <a:latin typeface="Inter Black"/>
              <a:ea typeface="Inter Black"/>
              <a:cs typeface="Inter Black"/>
              <a:sym typeface="Inter Black"/>
            </a:endParaRPr>
          </a:p>
        </p:txBody>
      </p:sp>
      <p:pic>
        <p:nvPicPr>
          <p:cNvPr id="186" name="Google Shape;186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0100" y="176253"/>
            <a:ext cx="572700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45"/>
          <p:cNvSpPr txBox="1"/>
          <p:nvPr/>
        </p:nvSpPr>
        <p:spPr>
          <a:xfrm>
            <a:off x="966900" y="1869050"/>
            <a:ext cx="72102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pt-BR" sz="4200">
                <a:solidFill>
                  <a:srgbClr val="1875E8"/>
                </a:solidFill>
                <a:latin typeface="Inter Black"/>
                <a:ea typeface="Inter Black"/>
                <a:cs typeface="Inter Black"/>
                <a:sym typeface="Inter Black"/>
              </a:rPr>
              <a:t>Qué</a:t>
            </a:r>
            <a:r>
              <a:rPr lang="pt-BR" sz="4200">
                <a:solidFill>
                  <a:srgbClr val="1875E8"/>
                </a:solidFill>
                <a:latin typeface="Inter Black"/>
                <a:ea typeface="Inter Black"/>
                <a:cs typeface="Inter Black"/>
                <a:sym typeface="Inter Black"/>
              </a:rPr>
              <a:t> proyecto vamos a desarrollar</a:t>
            </a:r>
            <a:r>
              <a:rPr b="0" i="0" lang="pt-BR" sz="4200" u="none" cap="none" strike="noStrike">
                <a:solidFill>
                  <a:srgbClr val="1875E8"/>
                </a:solidFill>
                <a:latin typeface="Inter Black"/>
                <a:ea typeface="Inter Black"/>
                <a:cs typeface="Inter Black"/>
                <a:sym typeface="Inter Black"/>
              </a:rPr>
              <a:t>?</a:t>
            </a:r>
            <a:endParaRPr b="1" i="1" sz="42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2754761" cy="48387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35761" y="152400"/>
            <a:ext cx="2754761" cy="48387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19122" y="152400"/>
            <a:ext cx="2695383" cy="4838699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46"/>
          <p:cNvSpPr txBox="1"/>
          <p:nvPr/>
        </p:nvSpPr>
        <p:spPr>
          <a:xfrm>
            <a:off x="4154550" y="905825"/>
            <a:ext cx="83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Buscar</a:t>
            </a:r>
            <a:endParaRPr/>
          </a:p>
        </p:txBody>
      </p:sp>
      <p:sp>
        <p:nvSpPr>
          <p:cNvPr id="200" name="Google Shape;200;p46"/>
          <p:cNvSpPr/>
          <p:nvPr/>
        </p:nvSpPr>
        <p:spPr>
          <a:xfrm>
            <a:off x="3294875" y="865900"/>
            <a:ext cx="2056500" cy="400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46"/>
          <p:cNvSpPr txBox="1"/>
          <p:nvPr/>
        </p:nvSpPr>
        <p:spPr>
          <a:xfrm>
            <a:off x="3351050" y="905825"/>
            <a:ext cx="1177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Buscar</a:t>
            </a:r>
            <a:endParaRPr sz="1100"/>
          </a:p>
        </p:txBody>
      </p:sp>
      <p:sp>
        <p:nvSpPr>
          <p:cNvPr id="202" name="Google Shape;202;p46"/>
          <p:cNvSpPr/>
          <p:nvPr/>
        </p:nvSpPr>
        <p:spPr>
          <a:xfrm>
            <a:off x="6287450" y="3642000"/>
            <a:ext cx="2380200" cy="400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Dirección</a:t>
            </a:r>
            <a:endParaRPr sz="700"/>
          </a:p>
        </p:txBody>
      </p:sp>
      <p:sp>
        <p:nvSpPr>
          <p:cNvPr id="203" name="Google Shape;203;p46"/>
          <p:cNvSpPr/>
          <p:nvPr/>
        </p:nvSpPr>
        <p:spPr>
          <a:xfrm>
            <a:off x="380775" y="1226700"/>
            <a:ext cx="2298000" cy="354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Elija el </a:t>
            </a:r>
            <a:r>
              <a:rPr lang="pt-BR" sz="1000"/>
              <a:t>área</a:t>
            </a:r>
            <a:r>
              <a:rPr lang="pt-BR" sz="1000"/>
              <a:t> que desea iniciar</a:t>
            </a:r>
            <a:endParaRPr sz="700"/>
          </a:p>
        </p:txBody>
      </p:sp>
      <p:sp>
        <p:nvSpPr>
          <p:cNvPr id="204" name="Google Shape;204;p46"/>
          <p:cNvSpPr/>
          <p:nvPr/>
        </p:nvSpPr>
        <p:spPr>
          <a:xfrm>
            <a:off x="6287450" y="4537675"/>
            <a:ext cx="2380200" cy="400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Ciudad</a:t>
            </a:r>
            <a:endParaRPr sz="700"/>
          </a:p>
        </p:txBody>
      </p:sp>
      <p:sp>
        <p:nvSpPr>
          <p:cNvPr id="205" name="Google Shape;205;p46"/>
          <p:cNvSpPr/>
          <p:nvPr/>
        </p:nvSpPr>
        <p:spPr>
          <a:xfrm>
            <a:off x="6287450" y="2836650"/>
            <a:ext cx="2380200" cy="400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Teléfono</a:t>
            </a:r>
            <a:endParaRPr sz="700"/>
          </a:p>
        </p:txBody>
      </p:sp>
      <p:sp>
        <p:nvSpPr>
          <p:cNvPr id="206" name="Google Shape;206;p46"/>
          <p:cNvSpPr/>
          <p:nvPr/>
        </p:nvSpPr>
        <p:spPr>
          <a:xfrm>
            <a:off x="7699250" y="1545225"/>
            <a:ext cx="968400" cy="400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Documento</a:t>
            </a:r>
            <a:endParaRPr sz="7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47"/>
          <p:cNvSpPr txBox="1"/>
          <p:nvPr/>
        </p:nvSpPr>
        <p:spPr>
          <a:xfrm>
            <a:off x="966900" y="1869050"/>
            <a:ext cx="7210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pt-BR" sz="4200">
                <a:solidFill>
                  <a:srgbClr val="1875E8"/>
                </a:solidFill>
                <a:latin typeface="Inter Black"/>
                <a:ea typeface="Inter Black"/>
                <a:cs typeface="Inter Black"/>
                <a:sym typeface="Inter Black"/>
              </a:rPr>
              <a:t>Vamos</a:t>
            </a:r>
            <a:r>
              <a:rPr b="0" i="0" lang="pt-BR" sz="4200" u="none" cap="none" strike="noStrike">
                <a:solidFill>
                  <a:srgbClr val="1875E8"/>
                </a:solidFill>
                <a:latin typeface="Inter Black"/>
                <a:ea typeface="Inter Black"/>
                <a:cs typeface="Inter Black"/>
                <a:sym typeface="Inter Black"/>
              </a:rPr>
              <a:t>?</a:t>
            </a:r>
            <a:endParaRPr b="1" i="1" sz="42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