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Inter"/>
      <p:regular r:id="rId11"/>
      <p:bold r:id="rId12"/>
    </p:embeddedFont>
    <p:embeddedFont>
      <p:font typeface="Inter Black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slide" Target="slides/slide4.xml"/><Relationship Id="rId13" Type="http://schemas.openxmlformats.org/officeDocument/2006/relationships/font" Target="fonts/InterBlack-bold.fntdata"/><Relationship Id="rId12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8dc49d22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118dc49d2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18dc49d22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118dc49d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5c0909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dd5c090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618300" y="1139450"/>
            <a:ext cx="79074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Interceptando requests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88" y="894425"/>
            <a:ext cx="5911376" cy="32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13" y="974775"/>
            <a:ext cx="5961474" cy="32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00" y="1157013"/>
            <a:ext cx="6892801" cy="28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