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C5BE8E2-7F8F-444A-8FF2-425F86EE824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7C8AFC7-1F74-4F7D-A1C9-81BB71F3C8F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5/13/20 12:16:55 AM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bined Dashboard" id="2" name="slide2">
            <a:extLst>
              <a:ext uri="{FF2B5EF4-FFF2-40B4-BE49-F238E27FC236}">
                <a16:creationId xmlns:a16="http://schemas.microsoft.com/office/drawing/2014/main" id="{450FE183-CE7E-4C69-ABCA-3F92E51515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2020-05-13T04:16:56Z</dcterms:created>
  <dcterms:modified xsi:type="dcterms:W3CDTF">2020-05-13T04:16:56Z</dcterms:modified>
</cp:coreProperties>
</file>