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4"/>
    <p:restoredTop sz="94681"/>
  </p:normalViewPr>
  <p:slideViewPr>
    <p:cSldViewPr snapToGrid="0">
      <p:cViewPr>
        <p:scale>
          <a:sx n="46" d="100"/>
          <a:sy n="46" d="100"/>
        </p:scale>
        <p:origin x="3352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117E-189B-081C-1B9E-A20085132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951C6-5B57-7776-437F-454CD7767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45658-0D73-ADD5-9C66-041BBE43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D0D7-EB3B-4452-AD75-B30B09AC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0F392-B673-C418-5433-600B6E19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5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9003-7FF8-A15A-4D2C-358528A6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C5ADD-A624-77BB-2E07-392DA0049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ECBA5-E69C-29F8-6D06-9D496038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1B384-235D-4774-E571-D6CF00BB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A39E4-A1FE-7E04-408C-23AA4B5E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4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2C5BE-2F47-7202-AA1A-73BACD846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BD3AF-2600-2A4E-6A96-B6F5A0BF8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82B61-834E-0A50-063C-64979C11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C71AC-16B2-A4D0-9714-AB2AE40D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13198-6A5B-3001-60D5-0B0E9CAE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43E2-11B0-7AE8-27AB-179BC25C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FCC43-4D22-CA94-CD3C-0CFA4493D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5B52-8CC7-CB43-1E0F-981D3073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8DC68-3E3D-0A06-49A7-6BF8EE9F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2510B-C5A5-88B0-114B-5D7ED0E8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4D0E-FA69-FF15-F6E7-13104B5A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875A8-6C80-D406-454C-AF3AB7C11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82554-92A5-564D-DBCE-A4FE0124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83232-4948-25E4-D70D-5C0808DF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70DAE-5B91-BB67-5FEB-53088890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3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E213-710D-1886-42D0-BC82E9BF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D9AC-8326-0B9D-3D90-A6C3F9699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C2CD6-7328-2528-A8E5-664552C81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A8C57-6CB4-FD3D-CE59-50684543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E02DD-761D-9F63-BD09-570F6087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1D16B-1DB0-F1E6-1206-7F224948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6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E69D-C205-CA5E-E5E0-9A2089E3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A80C5-5A3D-EBEF-D6E4-60313BEA0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A1ECD-ACE9-ECEC-D816-1EC77A7A1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132FF-AFFA-14EB-C776-79ACC964E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33AA0-A1B3-EA80-D6E3-50E14FC86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8E5F9-B549-DE7F-1DBD-50DE3344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D24FF-0677-ADA1-8778-35B9CC5C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B3C27-476A-27B7-337A-C64EC46B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7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6DA3-6D20-D636-EBF5-9A79C079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93CC7-4A93-76A0-E76C-87DDAE76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2BAA7-B005-9698-2F91-77EF8058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7D38E-7E2C-8351-6376-693F3D3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EF1A7-9CE3-D20C-43C5-74A0DEA7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BC84A-1F80-A993-A247-2088892E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87098-A02E-5518-36F0-29CBCD48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8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7BDD-7066-F304-289B-E1C1C1759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8D92-6F20-F480-E01A-1477B0A0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79780-5673-561E-37A8-66DD318B0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A7132-2610-2F4D-5B38-0C75E306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C357C-CABA-541C-890F-5A6DE357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B2DD5-3D07-1A00-9FF0-009A78FF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7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21D3-30F0-704E-E44C-E8740894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8420C-8C00-EA06-0001-B2388B318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927A7-0E52-948B-CB8A-8055D6058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6DA91-18D4-E46E-D467-624AFF50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CC836-A5B7-6A11-330F-3F9A23B3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95FD3-E8AC-8F7A-BF61-C59FAD57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5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F9B51-0BC3-D1F4-7CA8-EF9B2DDB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090E3-8CC4-C965-E756-CEA2D6927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7369-C770-DF5D-AD82-F091B2741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268DD-0BB1-4344-A33E-E0EAAC7A1E72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98FE-F038-857E-9073-A636E8425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70A54-8461-4808-C1C9-FBCB1E569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3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CA37-6C25-33C5-A743-EA88CF7E9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Airplane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1D779-4173-DACD-B39D-F1CAE35733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2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AF58-0F49-EC0A-88EE-FA635B66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Body and Narrow Body Commercial Jets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6E1271D-53E4-5566-5AEC-72ADF77CD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008619"/>
              </p:ext>
            </p:extLst>
          </p:nvPr>
        </p:nvGraphicFramePr>
        <p:xfrm>
          <a:off x="3446435" y="1690688"/>
          <a:ext cx="529912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929">
                  <a:extLst>
                    <a:ext uri="{9D8B030D-6E8A-4147-A177-3AD203B41FA5}">
                      <a16:colId xmlns:a16="http://schemas.microsoft.com/office/drawing/2014/main" val="294351030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56664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05981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r>
                        <a:rPr lang="en-US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56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525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1733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5214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292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71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52785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8322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6018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978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48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77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CDE3-42E3-7022-F9C8-463C5CBC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NTSB Incident Investigations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344D5FB-0775-FDBF-795D-8743490D0C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36" t="42226" r="26762" b="15549"/>
          <a:stretch/>
        </p:blipFill>
        <p:spPr>
          <a:xfrm>
            <a:off x="1062681" y="1377779"/>
            <a:ext cx="9613918" cy="511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3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CDE3-42E3-7022-F9C8-463C5CBC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5" name="Picture 4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DC16E4F3-1F12-4546-CA72-A9F5022B5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64" y="968086"/>
            <a:ext cx="7853218" cy="588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4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CDE3-42E3-7022-F9C8-463C5CBC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</a:t>
            </a:r>
          </a:p>
        </p:txBody>
      </p:sp>
      <p:pic>
        <p:nvPicPr>
          <p:cNvPr id="5" name="Picture 4" descr="A graph with text on it&#10;&#10;Description automatically generated">
            <a:extLst>
              <a:ext uri="{FF2B5EF4-FFF2-40B4-BE49-F238E27FC236}">
                <a16:creationId xmlns:a16="http://schemas.microsoft.com/office/drawing/2014/main" id="{C25BA25A-DB4B-AB6B-BB03-37A3DDC16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1027906"/>
            <a:ext cx="74930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0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29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Airplane Recommendations</vt:lpstr>
      <vt:lpstr>Wide Body and Narrow Body Commercial Jets</vt:lpstr>
      <vt:lpstr>NTSB Incident Investigations</vt:lpstr>
      <vt:lpstr>Visualizations</vt:lpstr>
      <vt:lpstr>Ratio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Jeffrey Goett</dc:creator>
  <cp:lastModifiedBy>Jeffrey Goett</cp:lastModifiedBy>
  <cp:revision>3</cp:revision>
  <dcterms:created xsi:type="dcterms:W3CDTF">2024-07-12T13:50:29Z</dcterms:created>
  <dcterms:modified xsi:type="dcterms:W3CDTF">2024-07-14T13:06:00Z</dcterms:modified>
</cp:coreProperties>
</file>