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0"/>
    <p:restoredTop sz="94681"/>
  </p:normalViewPr>
  <p:slideViewPr>
    <p:cSldViewPr snapToGrid="0">
      <p:cViewPr varScale="1">
        <p:scale>
          <a:sx n="57" d="100"/>
          <a:sy n="57" d="100"/>
        </p:scale>
        <p:origin x="17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Airplane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Body and Narrow Body Commercial Jets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1271D-53E4-5566-5AEC-72ADF77CD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08619"/>
              </p:ext>
            </p:extLst>
          </p:nvPr>
        </p:nvGraphicFramePr>
        <p:xfrm>
          <a:off x="3446435" y="1690688"/>
          <a:ext cx="52991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929">
                  <a:extLst>
                    <a:ext uri="{9D8B030D-6E8A-4147-A177-3AD203B41FA5}">
                      <a16:colId xmlns:a16="http://schemas.microsoft.com/office/drawing/2014/main" val="29435103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666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0598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56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52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73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21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29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7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78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322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01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97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NTSB Incident Investigations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344D5FB-0775-FDBF-795D-8743490D0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6" t="42226" r="26762" b="15549"/>
          <a:stretch/>
        </p:blipFill>
        <p:spPr>
          <a:xfrm>
            <a:off x="1062681" y="1377779"/>
            <a:ext cx="9613918" cy="51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ccident type by a model&#10;&#10;Description automatically generated">
            <a:extLst>
              <a:ext uri="{FF2B5EF4-FFF2-40B4-BE49-F238E27FC236}">
                <a16:creationId xmlns:a16="http://schemas.microsoft.com/office/drawing/2014/main" id="{771D2541-7117-6187-5F16-04CFAA1A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1" y="982471"/>
            <a:ext cx="6887426" cy="5875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9" y="186705"/>
            <a:ext cx="10515600" cy="1325563"/>
          </a:xfrm>
        </p:spPr>
        <p:txBody>
          <a:bodyPr/>
          <a:lstStyle/>
          <a:p>
            <a:r>
              <a:rPr lang="en-US" dirty="0"/>
              <a:t>Wide-Body Airplanes</a:t>
            </a:r>
          </a:p>
        </p:txBody>
      </p:sp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</p:txBody>
      </p:sp>
      <p:pic>
        <p:nvPicPr>
          <p:cNvPr id="5" name="Picture 4" descr="A graph with text on it&#10;&#10;Description automatically generated">
            <a:extLst>
              <a:ext uri="{FF2B5EF4-FFF2-40B4-BE49-F238E27FC236}">
                <a16:creationId xmlns:a16="http://schemas.microsoft.com/office/drawing/2014/main" id="{C25BA25A-DB4B-AB6B-BB03-37A3DDC1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027906"/>
            <a:ext cx="7493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Airplane Recommendations</vt:lpstr>
      <vt:lpstr>Wide Body and Narrow Body Commercial Jets</vt:lpstr>
      <vt:lpstr>NTSB Incident Investigations</vt:lpstr>
      <vt:lpstr>Wide-Body Airplanes</vt:lpstr>
      <vt:lpstr>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4</cp:revision>
  <dcterms:created xsi:type="dcterms:W3CDTF">2024-07-12T13:50:29Z</dcterms:created>
  <dcterms:modified xsi:type="dcterms:W3CDTF">2024-07-15T16:47:38Z</dcterms:modified>
</cp:coreProperties>
</file>