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0"/>
    <p:restoredTop sz="94681"/>
  </p:normalViewPr>
  <p:slideViewPr>
    <p:cSldViewPr snapToGrid="0">
      <p:cViewPr varScale="1">
        <p:scale>
          <a:sx n="57" d="100"/>
          <a:sy n="57" d="100"/>
        </p:scale>
        <p:origin x="17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NTSB Accident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Body and Narrow Body Commercial Jets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E1271D-53E4-5566-5AEC-72ADF77CD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08619"/>
              </p:ext>
            </p:extLst>
          </p:nvPr>
        </p:nvGraphicFramePr>
        <p:xfrm>
          <a:off x="3446435" y="1690688"/>
          <a:ext cx="52991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929">
                  <a:extLst>
                    <a:ext uri="{9D8B030D-6E8A-4147-A177-3AD203B41FA5}">
                      <a16:colId xmlns:a16="http://schemas.microsoft.com/office/drawing/2014/main" val="29435103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6664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0598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56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52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73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21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29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7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785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322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01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97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8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3E34-E922-E8C2-7746-A63929EE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3"/>
            <a:ext cx="10515600" cy="1325563"/>
          </a:xfrm>
        </p:spPr>
        <p:txBody>
          <a:bodyPr/>
          <a:lstStyle/>
          <a:p>
            <a:r>
              <a:rPr lang="en-US" dirty="0"/>
              <a:t>Total Accidents by Year</a:t>
            </a:r>
          </a:p>
        </p:txBody>
      </p:sp>
      <p:pic>
        <p:nvPicPr>
          <p:cNvPr id="9" name="Picture 8" descr="A graph of a number of years&#10;&#10;Description automatically generated">
            <a:extLst>
              <a:ext uri="{FF2B5EF4-FFF2-40B4-BE49-F238E27FC236}">
                <a16:creationId xmlns:a16="http://schemas.microsoft.com/office/drawing/2014/main" id="{9A2BFD20-F6D9-4E74-DCC8-474C92FF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0" y="1081211"/>
            <a:ext cx="7225297" cy="57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1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7EB-5946-7BF8-335B-D5CEA25C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Accidents by Type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41B71DA-E43E-D4C0-8998-BF94E4E5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43" y="1279979"/>
            <a:ext cx="6935284" cy="55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ccident type by a model&#10;&#10;Description automatically generated">
            <a:extLst>
              <a:ext uri="{FF2B5EF4-FFF2-40B4-BE49-F238E27FC236}">
                <a16:creationId xmlns:a16="http://schemas.microsoft.com/office/drawing/2014/main" id="{771D2541-7117-6187-5F16-04CFAA1A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1" y="982471"/>
            <a:ext cx="6887426" cy="5875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9" y="186705"/>
            <a:ext cx="10515600" cy="1325563"/>
          </a:xfrm>
        </p:spPr>
        <p:txBody>
          <a:bodyPr/>
          <a:lstStyle/>
          <a:p>
            <a:r>
              <a:rPr lang="en-US" dirty="0"/>
              <a:t>Wide-Body Airplanes</a:t>
            </a:r>
          </a:p>
        </p:txBody>
      </p:sp>
    </p:spTree>
    <p:extLst>
      <p:ext uri="{BB962C8B-B14F-4D97-AF65-F5344CB8AC3E}">
        <p14:creationId xmlns:p14="http://schemas.microsoft.com/office/powerpoint/2010/main" val="103884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209011"/>
            <a:ext cx="10515600" cy="1325563"/>
          </a:xfrm>
        </p:spPr>
        <p:txBody>
          <a:bodyPr/>
          <a:lstStyle/>
          <a:p>
            <a:r>
              <a:rPr lang="en-US" dirty="0"/>
              <a:t>Narrow-Body Airplanes</a:t>
            </a:r>
          </a:p>
        </p:txBody>
      </p:sp>
      <p:pic>
        <p:nvPicPr>
          <p:cNvPr id="5" name="Picture 4" descr="A graph of accident type&#10;&#10;Description automatically generated">
            <a:extLst>
              <a:ext uri="{FF2B5EF4-FFF2-40B4-BE49-F238E27FC236}">
                <a16:creationId xmlns:a16="http://schemas.microsoft.com/office/drawing/2014/main" id="{A3216EA0-BE6A-9636-8F67-3FE5BB94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99" y="1092820"/>
            <a:ext cx="6902202" cy="57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209011"/>
            <a:ext cx="10515600" cy="1325563"/>
          </a:xfrm>
        </p:spPr>
        <p:txBody>
          <a:bodyPr/>
          <a:lstStyle/>
          <a:p>
            <a:r>
              <a:rPr lang="en-US" dirty="0"/>
              <a:t>Business Jet</a:t>
            </a:r>
          </a:p>
        </p:txBody>
      </p:sp>
      <p:pic>
        <p:nvPicPr>
          <p:cNvPr id="4" name="Picture 3" descr="A graph of a plane crash type&#10;&#10;Description automatically generated">
            <a:extLst>
              <a:ext uri="{FF2B5EF4-FFF2-40B4-BE49-F238E27FC236}">
                <a16:creationId xmlns:a16="http://schemas.microsoft.com/office/drawing/2014/main" id="{02105B72-5796-99CD-EDD9-E890F37C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41" y="1048215"/>
            <a:ext cx="6872146" cy="58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40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NTSB Accident Review</vt:lpstr>
      <vt:lpstr>Wide Body and Narrow Body Commercial Jets</vt:lpstr>
      <vt:lpstr>Total Accidents by Year</vt:lpstr>
      <vt:lpstr>Total Accidents by Type</vt:lpstr>
      <vt:lpstr>Wide-Body Airplanes</vt:lpstr>
      <vt:lpstr>Narrow-Body Airplanes</vt:lpstr>
      <vt:lpstr>Business Jet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6</cp:revision>
  <dcterms:created xsi:type="dcterms:W3CDTF">2024-07-12T13:50:29Z</dcterms:created>
  <dcterms:modified xsi:type="dcterms:W3CDTF">2024-07-15T17:45:35Z</dcterms:modified>
</cp:coreProperties>
</file>