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59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0"/>
    <p:restoredTop sz="94610"/>
  </p:normalViewPr>
  <p:slideViewPr>
    <p:cSldViewPr snapToGrid="0">
      <p:cViewPr varScale="1">
        <p:scale>
          <a:sx n="89" d="100"/>
          <a:sy n="89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NTSB Accident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Safety of an Airplane:</a:t>
            </a:r>
          </a:p>
          <a:p>
            <a:pPr lvl="1"/>
            <a:r>
              <a:rPr lang="en-US" dirty="0"/>
              <a:t>Frequency of accidents</a:t>
            </a:r>
          </a:p>
          <a:p>
            <a:pPr lvl="1"/>
            <a:r>
              <a:rPr lang="en-US" dirty="0"/>
              <a:t>Severity of accident (serious injury or fatality)</a:t>
            </a:r>
          </a:p>
          <a:p>
            <a:r>
              <a:rPr lang="en-US" dirty="0"/>
              <a:t>Airplane features to consider:</a:t>
            </a:r>
          </a:p>
          <a:p>
            <a:pPr lvl="1"/>
            <a:r>
              <a:rPr lang="en-US" dirty="0"/>
              <a:t>Engine type</a:t>
            </a:r>
          </a:p>
          <a:p>
            <a:pPr lvl="1"/>
            <a:r>
              <a:rPr lang="en-US" dirty="0"/>
              <a:t>Airplane type</a:t>
            </a:r>
          </a:p>
          <a:p>
            <a:pPr lvl="1"/>
            <a:r>
              <a:rPr lang="en-US" dirty="0"/>
              <a:t>Boeing vs. Airbus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questions:</a:t>
            </a:r>
          </a:p>
          <a:p>
            <a:pPr lvl="1"/>
            <a:r>
              <a:rPr lang="en-US" dirty="0"/>
              <a:t>Does the type of engine on an aircraft affect the severity of accident?</a:t>
            </a:r>
          </a:p>
          <a:p>
            <a:pPr lvl="1"/>
            <a:r>
              <a:rPr lang="en-US" dirty="0"/>
              <a:t>Does the type of aircraft affect the severity of accident?</a:t>
            </a:r>
          </a:p>
          <a:p>
            <a:pPr lvl="1"/>
            <a:r>
              <a:rPr lang="en-US" dirty="0"/>
              <a:t>Do Boeing or Airbus planes get in more accidents?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49" y="65078"/>
            <a:ext cx="10515600" cy="1325563"/>
          </a:xfrm>
        </p:spPr>
        <p:txBody>
          <a:bodyPr/>
          <a:lstStyle/>
          <a:p>
            <a:r>
              <a:rPr lang="en-US" dirty="0"/>
              <a:t>Type of Engine</a:t>
            </a:r>
          </a:p>
        </p:txBody>
      </p:sp>
      <p:pic>
        <p:nvPicPr>
          <p:cNvPr id="4" name="Picture 3" descr="A graph of accident injuries&#10;&#10;Description automatically generated with medium confidence">
            <a:extLst>
              <a:ext uri="{FF2B5EF4-FFF2-40B4-BE49-F238E27FC236}">
                <a16:creationId xmlns:a16="http://schemas.microsoft.com/office/drawing/2014/main" id="{8114C338-0041-2DBD-C399-4A21C283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6" y="1085850"/>
            <a:ext cx="6051124" cy="56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93" y="30590"/>
            <a:ext cx="10515600" cy="1325563"/>
          </a:xfrm>
        </p:spPr>
        <p:txBody>
          <a:bodyPr/>
          <a:lstStyle/>
          <a:p>
            <a:r>
              <a:rPr lang="en-US" dirty="0"/>
              <a:t>Type of Airplane</a:t>
            </a:r>
          </a:p>
        </p:txBody>
      </p:sp>
      <p:pic>
        <p:nvPicPr>
          <p:cNvPr id="4" name="Picture 3" descr="A graph of accident and injury&#10;&#10;Description automatically generated with medium confidence">
            <a:extLst>
              <a:ext uri="{FF2B5EF4-FFF2-40B4-BE49-F238E27FC236}">
                <a16:creationId xmlns:a16="http://schemas.microsoft.com/office/drawing/2014/main" id="{BDF2C304-166A-2C65-7540-59AE6E07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2" y="977900"/>
            <a:ext cx="6334443" cy="58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40" y="0"/>
            <a:ext cx="10515600" cy="1325563"/>
          </a:xfrm>
        </p:spPr>
        <p:txBody>
          <a:bodyPr/>
          <a:lstStyle/>
          <a:p>
            <a:r>
              <a:rPr lang="en-US" dirty="0"/>
              <a:t>Make</a:t>
            </a:r>
          </a:p>
        </p:txBody>
      </p:sp>
      <p:pic>
        <p:nvPicPr>
          <p:cNvPr id="4" name="Picture 3" descr="A graph of a graph with blue and orange squares&#10;&#10;Description automatically generated">
            <a:extLst>
              <a:ext uri="{FF2B5EF4-FFF2-40B4-BE49-F238E27FC236}">
                <a16:creationId xmlns:a16="http://schemas.microsoft.com/office/drawing/2014/main" id="{C0AE35FE-C4CC-49CD-282F-3EF46582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2" y="965200"/>
            <a:ext cx="6242115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374C-B9CF-79B3-B38C-F96729C2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features can help to minimize the safety risk of an airplane:</a:t>
            </a:r>
          </a:p>
          <a:p>
            <a:pPr lvl="1"/>
            <a:r>
              <a:rPr lang="en-US" b="1" dirty="0"/>
              <a:t>Engine Type:</a:t>
            </a:r>
            <a:r>
              <a:rPr lang="en-US" dirty="0"/>
              <a:t> Turbo Jet or Turbo Fan</a:t>
            </a:r>
          </a:p>
          <a:p>
            <a:pPr lvl="1"/>
            <a:r>
              <a:rPr lang="en-US" b="1" dirty="0"/>
              <a:t>Airplane Type:</a:t>
            </a:r>
            <a:r>
              <a:rPr lang="en-US" dirty="0"/>
              <a:t> Narrow-Body or Wide-Body</a:t>
            </a:r>
          </a:p>
          <a:p>
            <a:pPr lvl="1"/>
            <a:r>
              <a:rPr lang="en-US" b="1" dirty="0"/>
              <a:t>Make:</a:t>
            </a:r>
            <a:r>
              <a:rPr lang="en-US" dirty="0"/>
              <a:t> Airbus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for 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r>
              <a:rPr lang="en-US" dirty="0"/>
              <a:t>Account for accident causes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1D1-21E1-F564-713C-510977F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9697-B065-BF6A-333A-EA43BF64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143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Airplane Safety Review</vt:lpstr>
      <vt:lpstr>Safety Review of Aircraft</vt:lpstr>
      <vt:lpstr>Safety Review of Aircraft</vt:lpstr>
      <vt:lpstr>Type of Engine</vt:lpstr>
      <vt:lpstr>Type of Airplane</vt:lpstr>
      <vt:lpstr>Make</vt:lpstr>
      <vt:lpstr>Conclusions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16</cp:revision>
  <cp:lastPrinted>2024-07-15T18:04:22Z</cp:lastPrinted>
  <dcterms:created xsi:type="dcterms:W3CDTF">2024-07-12T13:50:29Z</dcterms:created>
  <dcterms:modified xsi:type="dcterms:W3CDTF">2024-07-23T14:47:02Z</dcterms:modified>
</cp:coreProperties>
</file>