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8" r:id="rId4"/>
    <p:sldId id="262" r:id="rId5"/>
    <p:sldId id="259" r:id="rId6"/>
    <p:sldId id="263" r:id="rId7"/>
    <p:sldId id="264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90"/>
    <p:restoredTop sz="94610"/>
  </p:normalViewPr>
  <p:slideViewPr>
    <p:cSldViewPr snapToGrid="0">
      <p:cViewPr varScale="1">
        <p:scale>
          <a:sx n="89" d="100"/>
          <a:sy n="89" d="100"/>
        </p:scale>
        <p:origin x="20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F117E-189B-081C-1B9E-A20085132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2951C6-5B57-7776-437F-454CD77674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45658-0D73-ADD5-9C66-041BBE430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68DD-0BB1-4344-A33E-E0EAAC7A1E72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2D0D7-EB3B-4452-AD75-B30B09AC4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0F392-B673-C418-5433-600B6E191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CCA6-9F1F-F94B-94E5-DEDDB5B5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52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79003-7FF8-A15A-4D2C-358528A63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3C5ADD-A624-77BB-2E07-392DA0049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ECBA5-E69C-29F8-6D06-9D4960387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68DD-0BB1-4344-A33E-E0EAAC7A1E72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1B384-235D-4774-E571-D6CF00BB7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A39E4-A1FE-7E04-408C-23AA4B5EB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CCA6-9F1F-F94B-94E5-DEDDB5B5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49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C2C5BE-2F47-7202-AA1A-73BACD846C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CBD3AF-2600-2A4E-6A96-B6F5A0BF8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82B61-834E-0A50-063C-64979C112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68DD-0BB1-4344-A33E-E0EAAC7A1E72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C71AC-16B2-A4D0-9714-AB2AE40D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13198-6A5B-3001-60D5-0B0E9CAE6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CCA6-9F1F-F94B-94E5-DEDDB5B5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4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643E2-11B0-7AE8-27AB-179BC25C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FCC43-4D22-CA94-CD3C-0CFA4493D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B5B52-8CC7-CB43-1E0F-981D3073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68DD-0BB1-4344-A33E-E0EAAC7A1E72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8DC68-3E3D-0A06-49A7-6BF8EE9F9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2510B-C5A5-88B0-114B-5D7ED0E8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CCA6-9F1F-F94B-94E5-DEDDB5B5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39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24D0E-FA69-FF15-F6E7-13104B5A3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875A8-6C80-D406-454C-AF3AB7C11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82554-92A5-564D-DBCE-A4FE0124C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68DD-0BB1-4344-A33E-E0EAAC7A1E72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83232-4948-25E4-D70D-5C0808DF9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70DAE-5B91-BB67-5FEB-53088890D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CCA6-9F1F-F94B-94E5-DEDDB5B5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37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4E213-710D-1886-42D0-BC82E9BFF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AD9AC-8326-0B9D-3D90-A6C3F96993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C2CD6-7328-2528-A8E5-664552C81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A8C57-6CB4-FD3D-CE59-50684543B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68DD-0BB1-4344-A33E-E0EAAC7A1E72}" type="datetimeFigureOut">
              <a:rPr lang="en-US" smtClean="0"/>
              <a:t>7/23/24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E02DD-761D-9F63-BD09-570F60872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1D16B-1DB0-F1E6-1206-7F224948B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CCA6-9F1F-F94B-94E5-DEDDB5B5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69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CE69D-C205-CA5E-E5E0-9A2089E3F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1A80C5-5A3D-EBEF-D6E4-60313BEA0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A1ECD-ACE9-ECEC-D816-1EC77A7A1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0132FF-AFFA-14EB-C776-79ACC964E7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A33AA0-A1B3-EA80-D6E3-50E14FC86D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C8E5F9-B549-DE7F-1DBD-50DE33442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68DD-0BB1-4344-A33E-E0EAAC7A1E72}" type="datetimeFigureOut">
              <a:rPr lang="en-US" smtClean="0"/>
              <a:t>7/23/24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4D24FF-0677-ADA1-8778-35B9CC5C5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FB3C27-476A-27B7-337A-C64EC46BE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CCA6-9F1F-F94B-94E5-DEDDB5B5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73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26DA3-6D20-D636-EBF5-9A79C0799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893CC7-4A93-76A0-E76C-87DDAE76A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68DD-0BB1-4344-A33E-E0EAAC7A1E72}" type="datetimeFigureOut">
              <a:rPr lang="en-US" smtClean="0"/>
              <a:t>7/23/24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22BAA7-B005-9698-2F91-77EF80587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7D38E-7E2C-8351-6376-693F3D362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CCA6-9F1F-F94B-94E5-DEDDB5B5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08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CEF1A7-9CE3-D20C-43C5-74A0DEA7A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68DD-0BB1-4344-A33E-E0EAAC7A1E72}" type="datetimeFigureOut">
              <a:rPr lang="en-US" smtClean="0"/>
              <a:t>7/23/24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FBC84A-1F80-A993-A247-2088892E3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E87098-A02E-5518-36F0-29CBCD489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CCA6-9F1F-F94B-94E5-DEDDB5B5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89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E7BDD-7066-F304-289B-E1C1C1759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08D92-6F20-F480-E01A-1477B0A0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579780-5673-561E-37A8-66DD318B0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A7132-2610-2F4D-5B38-0C75E3068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68DD-0BB1-4344-A33E-E0EAAC7A1E72}" type="datetimeFigureOut">
              <a:rPr lang="en-US" smtClean="0"/>
              <a:t>7/23/24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C357C-CABA-541C-890F-5A6DE357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B2DD5-3D07-1A00-9FF0-009A78FFF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CCA6-9F1F-F94B-94E5-DEDDB5B5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7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521D3-30F0-704E-E44C-E87408944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B8420C-8C00-EA06-0001-B2388B318F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D927A7-0E52-948B-CB8A-8055D6058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6DA91-18D4-E46E-D467-624AFF50D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68DD-0BB1-4344-A33E-E0EAAC7A1E72}" type="datetimeFigureOut">
              <a:rPr lang="en-US" smtClean="0"/>
              <a:t>7/23/24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CC836-A5B7-6A11-330F-3F9A23B3E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D95FD3-E8AC-8F7A-BF61-C59FAD57E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CCA6-9F1F-F94B-94E5-DEDDB5B5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55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8F9B51-0BC3-D1F4-7CA8-EF9B2DDB0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090E3-8CC4-C965-E756-CEA2D6927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B7369-C770-DF5D-AD82-F091B27412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5268DD-0BB1-4344-A33E-E0EAAC7A1E72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898FE-F038-857E-9073-A636E8425E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70A54-8461-4808-C1C9-FBCB1E5698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CCCCA6-9F1F-F94B-94E5-DEDDB5B5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39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4CA37-6C25-33C5-A743-EA88CF7E97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Airplane Safety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B1D779-4173-DACD-B39D-F1CAE35733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NTSB Accident Database</a:t>
            </a:r>
          </a:p>
        </p:txBody>
      </p:sp>
    </p:spTree>
    <p:extLst>
      <p:ext uri="{BB962C8B-B14F-4D97-AF65-F5344CB8AC3E}">
        <p14:creationId xmlns:p14="http://schemas.microsoft.com/office/powerpoint/2010/main" val="1673821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DAF58-0F49-EC0A-88EE-FA635B662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Review of Aircraft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906B4C-18AD-C571-E00B-AAA6158DC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Defining Safety of an Airplane:</a:t>
            </a:r>
          </a:p>
          <a:p>
            <a:pPr lvl="1"/>
            <a:r>
              <a:rPr lang="en-US" dirty="0"/>
              <a:t>Frequency of accidents</a:t>
            </a:r>
          </a:p>
          <a:p>
            <a:pPr lvl="1"/>
            <a:r>
              <a:rPr lang="en-US" dirty="0"/>
              <a:t>Severity of accident (serious injury or fatality)</a:t>
            </a:r>
          </a:p>
          <a:p>
            <a:r>
              <a:rPr lang="en-US" dirty="0"/>
              <a:t>Airplane features to consider:</a:t>
            </a:r>
          </a:p>
          <a:p>
            <a:pPr lvl="1"/>
            <a:r>
              <a:rPr lang="en-US" dirty="0"/>
              <a:t>Engine type</a:t>
            </a:r>
          </a:p>
          <a:p>
            <a:pPr lvl="1"/>
            <a:r>
              <a:rPr lang="en-US" dirty="0"/>
              <a:t>Airplane type</a:t>
            </a:r>
          </a:p>
          <a:p>
            <a:pPr lvl="1"/>
            <a:r>
              <a:rPr lang="en-US" dirty="0"/>
              <a:t>Boeing vs. Airbus</a:t>
            </a:r>
          </a:p>
        </p:txBody>
      </p:sp>
    </p:spTree>
    <p:extLst>
      <p:ext uri="{BB962C8B-B14F-4D97-AF65-F5344CB8AC3E}">
        <p14:creationId xmlns:p14="http://schemas.microsoft.com/office/powerpoint/2010/main" val="1424778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DAF58-0F49-EC0A-88EE-FA635B662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Review of Aircraft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906B4C-18AD-C571-E00B-AAA6158DC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questions:</a:t>
            </a:r>
          </a:p>
          <a:p>
            <a:pPr lvl="1"/>
            <a:r>
              <a:rPr lang="en-US" dirty="0"/>
              <a:t>Does the </a:t>
            </a:r>
            <a:r>
              <a:rPr lang="en-US" b="1" dirty="0"/>
              <a:t>type of engine </a:t>
            </a:r>
            <a:r>
              <a:rPr lang="en-US" dirty="0"/>
              <a:t>on an aircraft affect the </a:t>
            </a:r>
            <a:r>
              <a:rPr lang="en-US" b="1" dirty="0"/>
              <a:t>severity</a:t>
            </a:r>
            <a:r>
              <a:rPr lang="en-US" dirty="0"/>
              <a:t> of accident?</a:t>
            </a:r>
          </a:p>
          <a:p>
            <a:pPr lvl="1"/>
            <a:r>
              <a:rPr lang="en-US" dirty="0"/>
              <a:t>Does the </a:t>
            </a:r>
            <a:r>
              <a:rPr lang="en-US" b="1" dirty="0"/>
              <a:t>type of aircraft </a:t>
            </a:r>
            <a:r>
              <a:rPr lang="en-US" dirty="0"/>
              <a:t>affect the </a:t>
            </a:r>
            <a:r>
              <a:rPr lang="en-US" b="1" dirty="0"/>
              <a:t>severity</a:t>
            </a:r>
            <a:r>
              <a:rPr lang="en-US" dirty="0"/>
              <a:t> of accident?</a:t>
            </a:r>
          </a:p>
          <a:p>
            <a:pPr lvl="1"/>
            <a:r>
              <a:rPr lang="en-US" dirty="0"/>
              <a:t>Do </a:t>
            </a:r>
            <a:r>
              <a:rPr lang="en-US" b="1" dirty="0"/>
              <a:t>Boeing</a:t>
            </a:r>
            <a:r>
              <a:rPr lang="en-US" dirty="0"/>
              <a:t> or </a:t>
            </a:r>
            <a:r>
              <a:rPr lang="en-US" b="1" dirty="0"/>
              <a:t>Airbus </a:t>
            </a:r>
            <a:r>
              <a:rPr lang="en-US" dirty="0"/>
              <a:t>planes get in more accidents?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559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807EB-5946-7BF8-335B-D5CEA25CF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Engine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707398-7787-C556-DAC4-8F4AF0334D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1F81E6-C5BE-6BFA-BCFD-C85BA2FB4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54562" y="1690688"/>
            <a:ext cx="5181600" cy="4351338"/>
          </a:xfrm>
        </p:spPr>
        <p:txBody>
          <a:bodyPr>
            <a:normAutofit/>
          </a:bodyPr>
          <a:lstStyle/>
          <a:p>
            <a:r>
              <a:rPr lang="en-US" sz="2000" b="1" dirty="0"/>
              <a:t>Turbo Jet</a:t>
            </a:r>
            <a:r>
              <a:rPr lang="en-US" sz="2000" dirty="0"/>
              <a:t> and </a:t>
            </a:r>
            <a:r>
              <a:rPr lang="en-US" sz="2000" b="1" dirty="0"/>
              <a:t>Turbo Fan </a:t>
            </a:r>
            <a:r>
              <a:rPr lang="en-US" sz="2000" dirty="0"/>
              <a:t>airplanes: </a:t>
            </a:r>
            <a:r>
              <a:rPr lang="en-US" sz="2000" b="1" dirty="0"/>
              <a:t>less likely </a:t>
            </a:r>
            <a:r>
              <a:rPr lang="en-US" sz="2000" dirty="0"/>
              <a:t>accident will involve a </a:t>
            </a:r>
            <a:r>
              <a:rPr lang="en-US" sz="2000" b="1" dirty="0"/>
              <a:t>fatality</a:t>
            </a:r>
          </a:p>
        </p:txBody>
      </p:sp>
      <p:pic>
        <p:nvPicPr>
          <p:cNvPr id="8" name="Picture 7" descr="A graph of accident injuries&#10;&#10;Description automatically generated with medium confidence">
            <a:extLst>
              <a:ext uri="{FF2B5EF4-FFF2-40B4-BE49-F238E27FC236}">
                <a16:creationId xmlns:a16="http://schemas.microsoft.com/office/drawing/2014/main" id="{79EBA330-86FC-4F6B-9797-F9246A244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38" y="1328221"/>
            <a:ext cx="6051124" cy="567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855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4CDE3-42E3-7022-F9C8-463C5CBC9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93" y="30590"/>
            <a:ext cx="10515600" cy="1325563"/>
          </a:xfrm>
        </p:spPr>
        <p:txBody>
          <a:bodyPr/>
          <a:lstStyle/>
          <a:p>
            <a:r>
              <a:rPr lang="en-US" dirty="0"/>
              <a:t>Type of Airplane</a:t>
            </a:r>
          </a:p>
        </p:txBody>
      </p:sp>
      <p:pic>
        <p:nvPicPr>
          <p:cNvPr id="4" name="Picture 3" descr="A graph of accident and injury&#10;&#10;Description automatically generated with medium confidence">
            <a:extLst>
              <a:ext uri="{FF2B5EF4-FFF2-40B4-BE49-F238E27FC236}">
                <a16:creationId xmlns:a16="http://schemas.microsoft.com/office/drawing/2014/main" id="{BDF2C304-166A-2C65-7540-59AE6E074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19" y="1008490"/>
            <a:ext cx="6334443" cy="5849510"/>
          </a:xfrm>
          <a:prstGeom prst="rect">
            <a:avLst/>
          </a:prstGeom>
        </p:spPr>
      </p:pic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FD487DB0-D848-BE9E-2308-2607F836E311}"/>
              </a:ext>
            </a:extLst>
          </p:cNvPr>
          <p:cNvSpPr txBox="1">
            <a:spLocks/>
          </p:cNvSpPr>
          <p:nvPr/>
        </p:nvSpPr>
        <p:spPr>
          <a:xfrm>
            <a:off x="6454562" y="1690688"/>
            <a:ext cx="5181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Narrow-Body</a:t>
            </a:r>
            <a:r>
              <a:rPr lang="en-US" sz="2000" dirty="0"/>
              <a:t> and </a:t>
            </a:r>
            <a:r>
              <a:rPr lang="en-US" sz="2000" b="1" dirty="0"/>
              <a:t>Wide-Body </a:t>
            </a:r>
            <a:r>
              <a:rPr lang="en-US" sz="2000" dirty="0"/>
              <a:t>aircraft: </a:t>
            </a:r>
            <a:r>
              <a:rPr lang="en-US" sz="2000" b="1" dirty="0"/>
              <a:t>less likely </a:t>
            </a:r>
            <a:r>
              <a:rPr lang="en-US" sz="2000" dirty="0"/>
              <a:t>an accident will involve an </a:t>
            </a:r>
            <a:r>
              <a:rPr lang="en-US" sz="2000" b="1" dirty="0"/>
              <a:t>injury </a:t>
            </a:r>
            <a:r>
              <a:rPr lang="en-US" sz="2000" dirty="0"/>
              <a:t>or </a:t>
            </a:r>
            <a:r>
              <a:rPr lang="en-US" sz="2000" b="1" dirty="0"/>
              <a:t>fatality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8840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1E87C-75B5-9481-72D7-BF262DBD1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640" y="0"/>
            <a:ext cx="10515600" cy="1325563"/>
          </a:xfrm>
        </p:spPr>
        <p:txBody>
          <a:bodyPr/>
          <a:lstStyle/>
          <a:p>
            <a:r>
              <a:rPr lang="en-US" dirty="0"/>
              <a:t>Make</a:t>
            </a:r>
          </a:p>
        </p:txBody>
      </p:sp>
      <p:pic>
        <p:nvPicPr>
          <p:cNvPr id="4" name="Picture 3" descr="A graph of a graph with blue and orange squares&#10;&#10;Description automatically generated">
            <a:extLst>
              <a:ext uri="{FF2B5EF4-FFF2-40B4-BE49-F238E27FC236}">
                <a16:creationId xmlns:a16="http://schemas.microsoft.com/office/drawing/2014/main" id="{C0AE35FE-C4CC-49CD-282F-3EF465821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043" y="1298848"/>
            <a:ext cx="5888688" cy="5559151"/>
          </a:xfrm>
          <a:prstGeom prst="rect">
            <a:avLst/>
          </a:prstGeom>
        </p:spPr>
      </p:pic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343ACB98-2569-1C30-D185-1D610B5028FB}"/>
              </a:ext>
            </a:extLst>
          </p:cNvPr>
          <p:cNvSpPr txBox="1">
            <a:spLocks/>
          </p:cNvSpPr>
          <p:nvPr/>
        </p:nvSpPr>
        <p:spPr>
          <a:xfrm>
            <a:off x="6564730" y="1541462"/>
            <a:ext cx="5181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Boeing</a:t>
            </a:r>
            <a:r>
              <a:rPr lang="en-US" sz="2000" dirty="0"/>
              <a:t> airplanes are </a:t>
            </a:r>
            <a:r>
              <a:rPr lang="en-US" sz="2000" b="1" dirty="0"/>
              <a:t>slightly overrepresented </a:t>
            </a:r>
            <a:r>
              <a:rPr lang="en-US" sz="2000" dirty="0"/>
              <a:t>in the number of accidents.  </a:t>
            </a:r>
          </a:p>
        </p:txBody>
      </p:sp>
    </p:spTree>
    <p:extLst>
      <p:ext uri="{BB962C8B-B14F-4D97-AF65-F5344CB8AC3E}">
        <p14:creationId xmlns:p14="http://schemas.microsoft.com/office/powerpoint/2010/main" val="3824167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1E87C-75B5-9481-72D7-BF262DBD1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1374C-B9CF-79B3-B38C-F96729C25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features can help to minimize the safety risk of an airplane:</a:t>
            </a:r>
          </a:p>
          <a:p>
            <a:pPr lvl="1"/>
            <a:r>
              <a:rPr lang="en-US" b="1" dirty="0"/>
              <a:t>Engine Type:</a:t>
            </a:r>
            <a:r>
              <a:rPr lang="en-US" dirty="0"/>
              <a:t> Turbo Jet or Turbo Fan</a:t>
            </a:r>
          </a:p>
          <a:p>
            <a:pPr lvl="1"/>
            <a:r>
              <a:rPr lang="en-US" b="1" dirty="0"/>
              <a:t>Airplane Type:</a:t>
            </a:r>
            <a:r>
              <a:rPr lang="en-US" dirty="0"/>
              <a:t> Narrow-Body or Wide-Body</a:t>
            </a:r>
          </a:p>
          <a:p>
            <a:pPr lvl="1"/>
            <a:r>
              <a:rPr lang="en-US" b="1" dirty="0"/>
              <a:t>Make:</a:t>
            </a:r>
            <a:r>
              <a:rPr lang="en-US" dirty="0"/>
              <a:t> Airbus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078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6FD48-755F-11C3-3C74-2B5D30C28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7F3D1-D7F6-B967-B76E-2B68718AE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for different numbers of planes in field</a:t>
            </a:r>
          </a:p>
          <a:p>
            <a:r>
              <a:rPr lang="en-US" dirty="0"/>
              <a:t>Determine if differences are statistically significant</a:t>
            </a:r>
          </a:p>
          <a:p>
            <a:r>
              <a:rPr lang="en-US" dirty="0"/>
              <a:t>Account for accident causes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387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D71D1-21E1-F564-713C-510977F2C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09697-B065-BF6A-333A-EA43BF64F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98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184</Words>
  <Application>Microsoft Macintosh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Airplane Safety Review</vt:lpstr>
      <vt:lpstr>Safety Review of Aircraft</vt:lpstr>
      <vt:lpstr>Safety Review of Aircraft</vt:lpstr>
      <vt:lpstr>Type of Engine</vt:lpstr>
      <vt:lpstr>Type of Airplane</vt:lpstr>
      <vt:lpstr>Make</vt:lpstr>
      <vt:lpstr>Conclusions</vt:lpstr>
      <vt:lpstr>Next Steps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Jeffrey Goett</dc:creator>
  <cp:lastModifiedBy>Jeffrey Goett</cp:lastModifiedBy>
  <cp:revision>19</cp:revision>
  <cp:lastPrinted>2024-07-23T14:53:41Z</cp:lastPrinted>
  <dcterms:created xsi:type="dcterms:W3CDTF">2024-07-12T13:50:29Z</dcterms:created>
  <dcterms:modified xsi:type="dcterms:W3CDTF">2024-07-23T15:45:31Z</dcterms:modified>
</cp:coreProperties>
</file>