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9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5"/>
    <p:restoredTop sz="94610"/>
  </p:normalViewPr>
  <p:slideViewPr>
    <p:cSldViewPr snapToGrid="0">
      <p:cViewPr varScale="1">
        <p:scale>
          <a:sx n="116" d="100"/>
          <a:sy n="116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F117E-189B-081C-1B9E-A20085132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2951C6-5B57-7776-437F-454CD7767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45658-0D73-ADD5-9C66-041BBE430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2D0D7-EB3B-4452-AD75-B30B09AC4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0F392-B673-C418-5433-600B6E191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52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9003-7FF8-A15A-4D2C-358528A63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3C5ADD-A624-77BB-2E07-392DA0049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ECBA5-E69C-29F8-6D06-9D4960387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1B384-235D-4774-E571-D6CF00BB7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A39E4-A1FE-7E04-408C-23AA4B5EB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49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C2C5BE-2F47-7202-AA1A-73BACD846C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BD3AF-2600-2A4E-6A96-B6F5A0BF8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82B61-834E-0A50-063C-64979C112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C71AC-16B2-A4D0-9714-AB2AE40D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13198-6A5B-3001-60D5-0B0E9CAE6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643E2-11B0-7AE8-27AB-179BC25C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FCC43-4D22-CA94-CD3C-0CFA4493D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B5B52-8CC7-CB43-1E0F-981D3073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8DC68-3E3D-0A06-49A7-6BF8EE9F9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2510B-C5A5-88B0-114B-5D7ED0E8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39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24D0E-FA69-FF15-F6E7-13104B5A3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875A8-6C80-D406-454C-AF3AB7C11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82554-92A5-564D-DBCE-A4FE0124C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83232-4948-25E4-D70D-5C0808DF9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70DAE-5B91-BB67-5FEB-53088890D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3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4E213-710D-1886-42D0-BC82E9BF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AD9AC-8326-0B9D-3D90-A6C3F9699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C2CD6-7328-2528-A8E5-664552C81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A8C57-6CB4-FD3D-CE59-50684543B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E02DD-761D-9F63-BD09-570F60872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1D16B-1DB0-F1E6-1206-7F224948B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6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CE69D-C205-CA5E-E5E0-9A2089E3F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A80C5-5A3D-EBEF-D6E4-60313BEA0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A1ECD-ACE9-ECEC-D816-1EC77A7A1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0132FF-AFFA-14EB-C776-79ACC964E7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A33AA0-A1B3-EA80-D6E3-50E14FC86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C8E5F9-B549-DE7F-1DBD-50DE33442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4D24FF-0677-ADA1-8778-35B9CC5C5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FB3C27-476A-27B7-337A-C64EC46B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7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26DA3-6D20-D636-EBF5-9A79C0799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893CC7-4A93-76A0-E76C-87DDAE76A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22BAA7-B005-9698-2F91-77EF8058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7D38E-7E2C-8351-6376-693F3D36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08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CEF1A7-9CE3-D20C-43C5-74A0DEA7A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FBC84A-1F80-A993-A247-2088892E3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E87098-A02E-5518-36F0-29CBCD489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89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7BDD-7066-F304-289B-E1C1C1759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08D92-6F20-F480-E01A-1477B0A0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79780-5673-561E-37A8-66DD318B0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A7132-2610-2F4D-5B38-0C75E3068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C357C-CABA-541C-890F-5A6DE357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B2DD5-3D07-1A00-9FF0-009A78FF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7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521D3-30F0-704E-E44C-E87408944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B8420C-8C00-EA06-0001-B2388B318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D927A7-0E52-948B-CB8A-8055D6058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6DA91-18D4-E46E-D467-624AFF50D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68DD-0BB1-4344-A33E-E0EAAC7A1E72}" type="datetimeFigureOut">
              <a:rPr lang="en-US" smtClean="0"/>
              <a:t>7/17/24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CC836-A5B7-6A11-330F-3F9A23B3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95FD3-E8AC-8F7A-BF61-C59FAD57E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55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8F9B51-0BC3-D1F4-7CA8-EF9B2DDB0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090E3-8CC4-C965-E756-CEA2D6927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B7369-C770-DF5D-AD82-F091B27412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5268DD-0BB1-4344-A33E-E0EAAC7A1E72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898FE-F038-857E-9073-A636E8425E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70A54-8461-4808-C1C9-FBCB1E569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CCCCA6-9F1F-F94B-94E5-DEDDB5B5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3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4CA37-6C25-33C5-A743-EA88CF7E97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Airplane Safety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1D779-4173-DACD-B39D-F1CAE35733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NTSB Accident Database</a:t>
            </a:r>
          </a:p>
        </p:txBody>
      </p:sp>
    </p:spTree>
    <p:extLst>
      <p:ext uri="{BB962C8B-B14F-4D97-AF65-F5344CB8AC3E}">
        <p14:creationId xmlns:p14="http://schemas.microsoft.com/office/powerpoint/2010/main" val="1673821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DAF58-0F49-EC0A-88EE-FA635B662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Review of Aircraft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06B4C-18AD-C571-E00B-AAA6158DC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Accident Data by Type of Airplane</a:t>
            </a:r>
          </a:p>
          <a:p>
            <a:pPr lvl="1"/>
            <a:r>
              <a:rPr lang="en-US" dirty="0"/>
              <a:t>Business-Jet</a:t>
            </a:r>
          </a:p>
          <a:p>
            <a:pPr lvl="1"/>
            <a:r>
              <a:rPr lang="en-US" dirty="0"/>
              <a:t>Narrow-Body</a:t>
            </a:r>
          </a:p>
          <a:p>
            <a:pPr lvl="1"/>
            <a:r>
              <a:rPr lang="en-US" dirty="0"/>
              <a:t>Wide-Body</a:t>
            </a:r>
          </a:p>
          <a:p>
            <a:r>
              <a:rPr lang="en-US" dirty="0"/>
              <a:t>Accident Data by Model</a:t>
            </a:r>
          </a:p>
        </p:txBody>
      </p:sp>
    </p:spTree>
    <p:extLst>
      <p:ext uri="{BB962C8B-B14F-4D97-AF65-F5344CB8AC3E}">
        <p14:creationId xmlns:p14="http://schemas.microsoft.com/office/powerpoint/2010/main" val="1424778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807EB-5946-7BF8-335B-D5CEA25CF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Accidents vs. Time by Aircraft Type</a:t>
            </a:r>
          </a:p>
        </p:txBody>
      </p:sp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D41B71DA-E43E-D4C0-8998-BF94E4E5A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043" y="1279979"/>
            <a:ext cx="6935284" cy="557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55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accident type by a model&#10;&#10;Description automatically generated">
            <a:extLst>
              <a:ext uri="{FF2B5EF4-FFF2-40B4-BE49-F238E27FC236}">
                <a16:creationId xmlns:a16="http://schemas.microsoft.com/office/drawing/2014/main" id="{771D2541-7117-6187-5F16-04CFAA1A5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901" y="982471"/>
            <a:ext cx="6887426" cy="58755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B4CDE3-42E3-7022-F9C8-463C5CBC9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99" y="186705"/>
            <a:ext cx="10515600" cy="1325563"/>
          </a:xfrm>
        </p:spPr>
        <p:txBody>
          <a:bodyPr/>
          <a:lstStyle/>
          <a:p>
            <a:r>
              <a:rPr lang="en-US" dirty="0"/>
              <a:t>Wide-Body Airplanes</a:t>
            </a:r>
          </a:p>
        </p:txBody>
      </p:sp>
    </p:spTree>
    <p:extLst>
      <p:ext uri="{BB962C8B-B14F-4D97-AF65-F5344CB8AC3E}">
        <p14:creationId xmlns:p14="http://schemas.microsoft.com/office/powerpoint/2010/main" val="1038840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1E87C-75B5-9481-72D7-BF262DBD1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96" y="209011"/>
            <a:ext cx="10515600" cy="1325563"/>
          </a:xfrm>
        </p:spPr>
        <p:txBody>
          <a:bodyPr/>
          <a:lstStyle/>
          <a:p>
            <a:r>
              <a:rPr lang="en-US" dirty="0"/>
              <a:t>Narrow-Body Airplanes</a:t>
            </a:r>
          </a:p>
        </p:txBody>
      </p:sp>
      <p:pic>
        <p:nvPicPr>
          <p:cNvPr id="5" name="Picture 4" descr="A graph of accident type&#10;&#10;Description automatically generated">
            <a:extLst>
              <a:ext uri="{FF2B5EF4-FFF2-40B4-BE49-F238E27FC236}">
                <a16:creationId xmlns:a16="http://schemas.microsoft.com/office/drawing/2014/main" id="{A3216EA0-BE6A-9636-8F67-3FE5BB94A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899" y="1092820"/>
            <a:ext cx="6902202" cy="576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67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1E87C-75B5-9481-72D7-BF262DBD1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96" y="209011"/>
            <a:ext cx="10515600" cy="1325563"/>
          </a:xfrm>
        </p:spPr>
        <p:txBody>
          <a:bodyPr/>
          <a:lstStyle/>
          <a:p>
            <a:r>
              <a:rPr lang="en-US" dirty="0"/>
              <a:t>Business Jet</a:t>
            </a:r>
          </a:p>
        </p:txBody>
      </p:sp>
      <p:pic>
        <p:nvPicPr>
          <p:cNvPr id="4" name="Picture 3" descr="A graph of a plane crash type&#10;&#10;Description automatically generated">
            <a:extLst>
              <a:ext uri="{FF2B5EF4-FFF2-40B4-BE49-F238E27FC236}">
                <a16:creationId xmlns:a16="http://schemas.microsoft.com/office/drawing/2014/main" id="{02105B72-5796-99CD-EDD9-E890F37CC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541" y="1048215"/>
            <a:ext cx="6872146" cy="580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78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FD48-755F-11C3-3C74-2B5D30C28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7F3D1-D7F6-B967-B76E-2B68718AE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 of Aircraft</a:t>
            </a:r>
          </a:p>
          <a:p>
            <a:r>
              <a:rPr lang="en-US" dirty="0"/>
              <a:t>Wide-Body</a:t>
            </a:r>
          </a:p>
          <a:p>
            <a:pPr marL="0" indent="0">
              <a:buNone/>
            </a:pPr>
            <a:r>
              <a:rPr lang="en-US" dirty="0"/>
              <a:t>Model to Select:</a:t>
            </a:r>
          </a:p>
          <a:p>
            <a:r>
              <a:rPr lang="en-US" dirty="0"/>
              <a:t>Wide-Body: Airbus A350 </a:t>
            </a:r>
          </a:p>
          <a:p>
            <a:r>
              <a:rPr lang="en-US" dirty="0"/>
              <a:t>Narrow-Body: A220</a:t>
            </a:r>
          </a:p>
          <a:p>
            <a:r>
              <a:rPr lang="en-US" dirty="0"/>
              <a:t>Business Jet: Cessna 680</a:t>
            </a:r>
          </a:p>
        </p:txBody>
      </p:sp>
    </p:spTree>
    <p:extLst>
      <p:ext uri="{BB962C8B-B14F-4D97-AF65-F5344CB8AC3E}">
        <p14:creationId xmlns:p14="http://schemas.microsoft.com/office/powerpoint/2010/main" val="3985090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FD48-755F-11C3-3C74-2B5D30C28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7F3D1-D7F6-B967-B76E-2B68718AE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Control for </a:t>
            </a:r>
            <a:r>
              <a:rPr lang="en-US" dirty="0"/>
              <a:t>different numbers of planes in field</a:t>
            </a:r>
          </a:p>
          <a:p>
            <a:r>
              <a:rPr lang="en-US" dirty="0"/>
              <a:t>Determine if differences are statistically significant</a:t>
            </a:r>
          </a:p>
          <a:p>
            <a:r>
              <a:rPr lang="en-US" dirty="0"/>
              <a:t>Account for accident causes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387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D71D1-21E1-F564-713C-510977F2C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09697-B065-BF6A-333A-EA43BF64F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98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79</Words>
  <Application>Microsoft Macintosh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Airplane Safety Review</vt:lpstr>
      <vt:lpstr>Safety Review of Aircraft</vt:lpstr>
      <vt:lpstr>Accidents vs. Time by Aircraft Type</vt:lpstr>
      <vt:lpstr>Wide-Body Airplanes</vt:lpstr>
      <vt:lpstr>Narrow-Body Airplanes</vt:lpstr>
      <vt:lpstr>Business Jet</vt:lpstr>
      <vt:lpstr>Recommendations</vt:lpstr>
      <vt:lpstr>Next Steps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Jeffrey Goett</dc:creator>
  <cp:lastModifiedBy>Jeffrey Goett</cp:lastModifiedBy>
  <cp:revision>14</cp:revision>
  <cp:lastPrinted>2024-07-15T18:04:22Z</cp:lastPrinted>
  <dcterms:created xsi:type="dcterms:W3CDTF">2024-07-12T13:50:29Z</dcterms:created>
  <dcterms:modified xsi:type="dcterms:W3CDTF">2024-07-17T16:57:08Z</dcterms:modified>
</cp:coreProperties>
</file>