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>
      <p:cViewPr varScale="1">
        <p:scale>
          <a:sx n="83" d="100"/>
          <a:sy n="83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</cp:revision>
  <dcterms:created xsi:type="dcterms:W3CDTF">2024-07-12T13:50:29Z</dcterms:created>
  <dcterms:modified xsi:type="dcterms:W3CDTF">2024-07-12T13:51:11Z</dcterms:modified>
</cp:coreProperties>
</file>