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3"/>
    <p:restoredTop sz="94695"/>
  </p:normalViewPr>
  <p:slideViewPr>
    <p:cSldViewPr snapToGrid="0">
      <p:cViewPr varScale="1">
        <p:scale>
          <a:sx n="206" d="100"/>
          <a:sy n="206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CB78-9893-C7B7-40CE-CB43A6D49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5800-355D-9DF4-B5A5-02567183A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870FE-68F6-90CB-C680-C58BD92B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FC673-432A-BDB7-5A6A-B60298A7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A56D-A3D7-1539-248B-F2393431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B61A-316C-7EF8-F31B-8C8CD099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BC7FA-8C53-068B-9C4B-BF49B674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4668-B8A3-C458-0263-0A96D7E5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79F5-8019-6895-D1CB-9CDE0945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90EF2-7EA7-250A-9F47-70DD681B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8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83747-B756-70B8-75C0-44414AF2D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8D3B3-802C-16CD-9F43-6B5223ACB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218A-A60C-8D6B-762B-2F3ECAD9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8F5E-A095-A849-ADD6-2F83176C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4A4F-A94A-C2B3-28AD-83AEF3E5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6056-92EB-DFB1-EED2-EAE61803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9810-E10D-3444-A19D-D18CBE4E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9DD4-4FF6-C75E-6D26-1E132CE6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B3163-3AF9-25A7-8185-47E6E822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A15D3-C956-EBA4-2D16-FF78D591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C12A-BAFC-C889-3180-203EA15D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C425F-CB4F-CB75-7B12-4343E69F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CBD5-4F24-457C-8264-725510F1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BE44-8D24-D840-948F-F36666BA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8626-5825-1BB8-CF7F-0FBD84C1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7B78-1F54-8BD1-6FE9-9B0A5E36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EC0B-EBE9-68B0-D196-006381ADF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E40D1-6FCB-7C4A-6B22-D12F81D84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AB9D1-28F4-40FE-F4AD-1C16DA35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E2648-7328-4CBB-900C-DAF62F35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56648-53AC-E205-CA19-BB55306B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6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E964-B50F-53E6-8DB4-C33DBB58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3ED4-7999-86F5-1D4D-87BA007DE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FD6D9-614E-C26E-8EFC-783106310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A378C-2083-6ED8-E924-9BF4947B3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5C5D-1544-30E3-C22B-6A3923389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7D39B-7DA0-0A12-3EFC-F4E81898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27841-0A4B-C650-4A09-EECFA935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7B380-86B4-F4A0-82B5-3A13BACA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9F55-E7A8-3A20-905F-E36CD367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889EF-3C69-C936-20C2-D81CC5F9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A8E33-90ED-2D1F-4D82-AA0539E9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789BE-EAE4-479F-834E-BFA87933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4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7569A-229A-784E-0928-EEEAC0F9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B80A2-408C-743D-D516-53329183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44262-18E1-C0BC-0BA7-8CADA7B0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7730-3C45-08F3-A6D3-C0142695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77B3-72D7-EF42-9C84-00644559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6A61C-AFB9-5AA4-9827-AFF56E3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1DA0-E1BA-C2E1-B6D8-88E5D362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74155-FC52-C1FA-5AC8-56216DD7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C9713-1068-724C-EEFF-8A1F5BFD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1905-F10E-807E-E200-22A084CA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CE922-83B0-2B14-6E4A-B55CDF28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0789D-71C6-C794-FBA8-8F351035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FD70D-1590-4B2A-1B18-E0CF28A7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21CCB-A9FA-A341-167A-1AC0C8D8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0FA52-223E-4E9F-B5DA-D920FF65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3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18978-05CA-3FC1-A1B7-BF375089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9B9C4-E64E-792E-1CC7-250DD0156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E7EE-AB8E-F038-1DB8-3B4002798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076682-4D5F-DC4D-8DD0-73BE009F9C31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139D-7855-94F0-93E5-BB01281F6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1D07-662A-9610-59BD-DB2188C14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9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DFBE-CDC0-1848-A885-7BA9D6595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49D92-6A0A-550D-F249-51A0C4F11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3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1BE9-B606-69E0-A4BD-CC243493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C911-26C1-3745-107F-5857266C8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amount we invest affect the return on investment?</a:t>
            </a:r>
          </a:p>
          <a:p>
            <a:r>
              <a:rPr lang="en-US" dirty="0"/>
              <a:t>In our budget range, which movie studios make high ROI films?</a:t>
            </a:r>
          </a:p>
          <a:p>
            <a:r>
              <a:rPr lang="en-US" dirty="0"/>
              <a:t>In our budget range, does genre and quality affect ROI?</a:t>
            </a:r>
          </a:p>
        </p:txBody>
      </p:sp>
    </p:spTree>
    <p:extLst>
      <p:ext uri="{BB962C8B-B14F-4D97-AF65-F5344CB8AC3E}">
        <p14:creationId xmlns:p14="http://schemas.microsoft.com/office/powerpoint/2010/main" val="153887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BC63-15D4-CBC5-4805-0F587013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5459-6252-0E18-B63C-E7C45684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Spending </a:t>
            </a:r>
            <a:r>
              <a:rPr lang="en-US" b="1" dirty="0"/>
              <a:t>$2 Million - $12 Million </a:t>
            </a:r>
            <a:r>
              <a:rPr lang="en-US" dirty="0"/>
              <a:t>gives a good chance at profitability.</a:t>
            </a:r>
          </a:p>
          <a:p>
            <a:r>
              <a:rPr lang="en-US" b="1" dirty="0"/>
              <a:t>Universal</a:t>
            </a:r>
            <a:r>
              <a:rPr lang="en-US" dirty="0"/>
              <a:t>, </a:t>
            </a:r>
            <a:r>
              <a:rPr lang="en-US" b="1" dirty="0"/>
              <a:t>Paramount</a:t>
            </a:r>
            <a:r>
              <a:rPr lang="en-US" dirty="0"/>
              <a:t>, and </a:t>
            </a:r>
            <a:r>
              <a:rPr lang="en-US" b="1" dirty="0"/>
              <a:t>Lionsgate </a:t>
            </a:r>
            <a:r>
              <a:rPr lang="en-US" dirty="0"/>
              <a:t>make high ROI films in this budget range.</a:t>
            </a:r>
          </a:p>
          <a:p>
            <a:r>
              <a:rPr lang="en-US" dirty="0"/>
              <a:t>These studios make </a:t>
            </a:r>
            <a:r>
              <a:rPr lang="en-US" b="1" dirty="0"/>
              <a:t>well-reviewed</a:t>
            </a:r>
            <a:r>
              <a:rPr lang="en-US" dirty="0"/>
              <a:t>, </a:t>
            </a:r>
            <a:r>
              <a:rPr lang="en-US" b="1" dirty="0"/>
              <a:t>profitable horror</a:t>
            </a:r>
            <a:r>
              <a:rPr lang="en-US" dirty="0"/>
              <a:t>, </a:t>
            </a:r>
            <a:r>
              <a:rPr lang="en-US" b="1" dirty="0"/>
              <a:t>thriller</a:t>
            </a:r>
            <a:r>
              <a:rPr lang="en-US" dirty="0"/>
              <a:t>, and </a:t>
            </a:r>
            <a:r>
              <a:rPr lang="en-US" b="1" dirty="0"/>
              <a:t>drama </a:t>
            </a:r>
            <a:r>
              <a:rPr lang="en-US" dirty="0"/>
              <a:t>movies in this budget range.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6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A627EBC0-CE27-C5F8-D25F-671F7B1D6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144" y="1459283"/>
            <a:ext cx="7033712" cy="5275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E212B4-C1ED-B253-C28A-8E24939E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88C6-A7B5-78C4-14F4-A90FCF2E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533"/>
            <a:ext cx="10515600" cy="4351338"/>
          </a:xfrm>
        </p:spPr>
        <p:txBody>
          <a:bodyPr/>
          <a:lstStyle/>
          <a:p>
            <a:r>
              <a:rPr lang="en-US" dirty="0"/>
              <a:t>Investing $2 - $12 Million gives a good ROI.</a:t>
            </a:r>
          </a:p>
        </p:txBody>
      </p:sp>
    </p:spTree>
    <p:extLst>
      <p:ext uri="{BB962C8B-B14F-4D97-AF65-F5344CB8AC3E}">
        <p14:creationId xmlns:p14="http://schemas.microsoft.com/office/powerpoint/2010/main" val="44735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5DF4457-0F5B-6E07-468B-D5D5817F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83" y="1449844"/>
            <a:ext cx="7284233" cy="5463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93E231-CA82-0097-B576-7CFD668F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Movie Studios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389E-3951-C297-79BC-46E2EC82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584"/>
            <a:ext cx="10515600" cy="4351338"/>
          </a:xfrm>
        </p:spPr>
        <p:txBody>
          <a:bodyPr/>
          <a:lstStyle/>
          <a:p>
            <a:r>
              <a:rPr lang="en-US" dirty="0"/>
              <a:t>Universal, Lionsgate, and Paramount make profitable films in our budget.</a:t>
            </a:r>
          </a:p>
        </p:txBody>
      </p:sp>
    </p:spTree>
    <p:extLst>
      <p:ext uri="{BB962C8B-B14F-4D97-AF65-F5344CB8AC3E}">
        <p14:creationId xmlns:p14="http://schemas.microsoft.com/office/powerpoint/2010/main" val="357435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5E26-7278-ABA0-A384-581AC0FC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Genres</a:t>
            </a:r>
          </a:p>
        </p:txBody>
      </p:sp>
      <p:pic>
        <p:nvPicPr>
          <p:cNvPr id="5" name="Content Placeholder 4" descr="A graph of blue bars&#10;&#10;Description automatically generated">
            <a:extLst>
              <a:ext uri="{FF2B5EF4-FFF2-40B4-BE49-F238E27FC236}">
                <a16:creationId xmlns:a16="http://schemas.microsoft.com/office/drawing/2014/main" id="{9E507698-5DED-6E12-8630-AFF617BDF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240" y="1542361"/>
            <a:ext cx="7087519" cy="5315639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CD8B2D-5E58-641E-4AB7-68C3101A5B47}"/>
              </a:ext>
            </a:extLst>
          </p:cNvPr>
          <p:cNvSpPr txBox="1">
            <a:spLocks/>
          </p:cNvSpPr>
          <p:nvPr/>
        </p:nvSpPr>
        <p:spPr>
          <a:xfrm>
            <a:off x="838200" y="13245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studios make profitable </a:t>
            </a:r>
            <a:r>
              <a:rPr lang="en-US" b="1" dirty="0"/>
              <a:t>horror</a:t>
            </a:r>
            <a:r>
              <a:rPr lang="en-US" dirty="0"/>
              <a:t>, </a:t>
            </a:r>
            <a:r>
              <a:rPr lang="en-US" b="1" dirty="0"/>
              <a:t>thriller</a:t>
            </a:r>
            <a:r>
              <a:rPr lang="en-US" dirty="0"/>
              <a:t>, and </a:t>
            </a:r>
            <a:r>
              <a:rPr lang="en-US" b="1" dirty="0"/>
              <a:t>drama </a:t>
            </a:r>
            <a:r>
              <a:rPr lang="en-US" dirty="0"/>
              <a:t>films in our budget.</a:t>
            </a:r>
          </a:p>
        </p:txBody>
      </p:sp>
    </p:spTree>
    <p:extLst>
      <p:ext uri="{BB962C8B-B14F-4D97-AF65-F5344CB8AC3E}">
        <p14:creationId xmlns:p14="http://schemas.microsoft.com/office/powerpoint/2010/main" val="349789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96EF6F41-E962-E353-89FB-0551B707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70" y="1451635"/>
            <a:ext cx="6986059" cy="5239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59A006-B96B-1BD7-4EF0-168E557E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3166-7ECC-453E-45D5-7E67E9DF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A moderate correlation between quality and ROI.</a:t>
            </a:r>
          </a:p>
        </p:txBody>
      </p:sp>
    </p:spTree>
    <p:extLst>
      <p:ext uri="{BB962C8B-B14F-4D97-AF65-F5344CB8AC3E}">
        <p14:creationId xmlns:p14="http://schemas.microsoft.com/office/powerpoint/2010/main" val="117979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2372-E5AE-D882-4EB2-393E769F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B4DF-F141-DEE2-028B-1BDC772F9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movies with </a:t>
            </a:r>
            <a:r>
              <a:rPr lang="en-US" b="1" dirty="0"/>
              <a:t>budgets</a:t>
            </a:r>
            <a:r>
              <a:rPr lang="en-US" dirty="0"/>
              <a:t> between </a:t>
            </a:r>
            <a:r>
              <a:rPr lang="en-US" b="1" dirty="0"/>
              <a:t>$2-$12 million</a:t>
            </a:r>
            <a:r>
              <a:rPr lang="en-US" dirty="0"/>
              <a:t>.</a:t>
            </a:r>
          </a:p>
          <a:p>
            <a:r>
              <a:rPr lang="en-US" dirty="0"/>
              <a:t>Approach </a:t>
            </a:r>
            <a:r>
              <a:rPr lang="en-US" b="1" dirty="0"/>
              <a:t>Universal</a:t>
            </a:r>
            <a:r>
              <a:rPr lang="en-US" dirty="0"/>
              <a:t>, </a:t>
            </a:r>
            <a:r>
              <a:rPr lang="en-US" b="1" dirty="0"/>
              <a:t>Lionsgate</a:t>
            </a:r>
            <a:r>
              <a:rPr lang="en-US" dirty="0"/>
              <a:t>, and </a:t>
            </a:r>
            <a:r>
              <a:rPr lang="en-US" b="1" dirty="0"/>
              <a:t>Paramount</a:t>
            </a:r>
            <a:r>
              <a:rPr lang="en-US" dirty="0"/>
              <a:t> to make film.</a:t>
            </a:r>
          </a:p>
          <a:p>
            <a:r>
              <a:rPr lang="en-US" dirty="0"/>
              <a:t>Explore options for </a:t>
            </a:r>
            <a:r>
              <a:rPr lang="en-US" b="1" dirty="0"/>
              <a:t>high-quality horror</a:t>
            </a:r>
            <a:r>
              <a:rPr lang="en-US" dirty="0"/>
              <a:t>, </a:t>
            </a:r>
            <a:r>
              <a:rPr lang="en-US" b="1" dirty="0"/>
              <a:t>thriller</a:t>
            </a:r>
            <a:r>
              <a:rPr lang="en-US" dirty="0"/>
              <a:t>, and </a:t>
            </a:r>
            <a:r>
              <a:rPr lang="en-US" b="1" dirty="0"/>
              <a:t>dramas.</a:t>
            </a:r>
          </a:p>
        </p:txBody>
      </p:sp>
    </p:spTree>
    <p:extLst>
      <p:ext uri="{BB962C8B-B14F-4D97-AF65-F5344CB8AC3E}">
        <p14:creationId xmlns:p14="http://schemas.microsoft.com/office/powerpoint/2010/main" val="335206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022E-A290-EA34-E1A0-D471E8C7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0D31-3A04-3292-1BC2-E44B4F37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9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182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Movie Pitch</vt:lpstr>
      <vt:lpstr>Business Questions</vt:lpstr>
      <vt:lpstr>Key Findings</vt:lpstr>
      <vt:lpstr>Investment Amount</vt:lpstr>
      <vt:lpstr>Successful Movie Studios</vt:lpstr>
      <vt:lpstr>Genres</vt:lpstr>
      <vt:lpstr>Quality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Goett</dc:creator>
  <cp:lastModifiedBy>Jeffrey Goett</cp:lastModifiedBy>
  <cp:revision>16</cp:revision>
  <dcterms:created xsi:type="dcterms:W3CDTF">2024-10-03T16:25:44Z</dcterms:created>
  <dcterms:modified xsi:type="dcterms:W3CDTF">2024-10-03T16:51:06Z</dcterms:modified>
</cp:coreProperties>
</file>