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/>
    <p:restoredTop sz="94752"/>
  </p:normalViewPr>
  <p:slideViewPr>
    <p:cSldViewPr snapToGrid="0">
      <p:cViewPr varScale="1">
        <p:scale>
          <a:sx n="115" d="100"/>
          <a:sy n="115" d="100"/>
        </p:scale>
        <p:origin x="192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f88654a3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f88654a3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f88654a3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f88654a3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88654a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88654a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f88654a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f88654a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f88654a3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f88654a3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f88654a3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f88654a3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f88654a3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f88654a3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f88654a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f88654a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f88654a3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f88654a3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f88654a3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f88654a3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reygoett9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Flight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JZ Flight School Analysis</a:t>
            </a:r>
            <a:endParaRPr sz="54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</a:t>
            </a:r>
            <a:r>
              <a:rPr lang="en" b="1" dirty="0"/>
              <a:t>Cessna</a:t>
            </a:r>
            <a:r>
              <a:rPr lang="en" dirty="0"/>
              <a:t> or </a:t>
            </a:r>
            <a:r>
              <a:rPr lang="en" b="1" dirty="0"/>
              <a:t>Piper</a:t>
            </a:r>
            <a:r>
              <a:rPr lang="en" dirty="0"/>
              <a:t> makes (Cessna 172, 158, or Piper PA-28).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Focus on safety during </a:t>
            </a:r>
            <a:r>
              <a:rPr lang="en" b="1" dirty="0"/>
              <a:t>climb</a:t>
            </a:r>
            <a:r>
              <a:rPr lang="en" dirty="0"/>
              <a:t>, </a:t>
            </a:r>
            <a:r>
              <a:rPr lang="en" b="1" dirty="0"/>
              <a:t>cruise</a:t>
            </a:r>
            <a:r>
              <a:rPr lang="en" dirty="0"/>
              <a:t>, and </a:t>
            </a:r>
            <a:r>
              <a:rPr lang="en" b="1" dirty="0"/>
              <a:t>maneuvering</a:t>
            </a:r>
            <a:r>
              <a:rPr lang="en" dirty="0"/>
              <a:t> phases of flight.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Focus on safety during </a:t>
            </a:r>
            <a:r>
              <a:rPr lang="en" b="1" dirty="0"/>
              <a:t>winter</a:t>
            </a:r>
            <a:r>
              <a:rPr lang="en" dirty="0"/>
              <a:t> flying.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Next Steps:</a:t>
            </a:r>
          </a:p>
          <a:p>
            <a:pPr marL="461963">
              <a:spcBef>
                <a:spcPts val="1200"/>
              </a:spcBef>
            </a:pPr>
            <a:r>
              <a:rPr lang="en-US" dirty="0"/>
              <a:t>Investigate the geographical locations of accidents to gain insight.</a:t>
            </a:r>
          </a:p>
          <a:p>
            <a:pPr marL="461963">
              <a:spcBef>
                <a:spcPts val="1200"/>
              </a:spcBef>
            </a:pPr>
            <a:r>
              <a:rPr lang="en-US" dirty="0"/>
              <a:t>Investigate weather conditions.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Email</a:t>
            </a:r>
            <a:r>
              <a:rPr lang="en" dirty="0"/>
              <a:t>: </a:t>
            </a:r>
            <a:r>
              <a:rPr lang="en" dirty="0" err="1"/>
              <a:t>kagaizacharia@gmail.com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err="1"/>
              <a:t>Github</a:t>
            </a:r>
            <a:r>
              <a:rPr lang="en" dirty="0"/>
              <a:t>: </a:t>
            </a:r>
            <a:r>
              <a:rPr lang="en" dirty="0" err="1"/>
              <a:t>ZachariaMwaura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LinkedIn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Email</a:t>
            </a:r>
            <a:r>
              <a:rPr lang="en" dirty="0"/>
              <a:t>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jeffreygoett9@gmail.com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err="1"/>
              <a:t>Github</a:t>
            </a:r>
            <a:r>
              <a:rPr lang="en" dirty="0"/>
              <a:t>: @jgoett2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/>
              <a:t>LinkedIn</a:t>
            </a:r>
            <a:r>
              <a:rPr lang="en" dirty="0"/>
              <a:t>: </a:t>
            </a: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/in/jeffrey-g-3b3a83a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findings:</a:t>
            </a:r>
            <a:endParaRPr dirty="0"/>
          </a:p>
          <a:p>
            <a:pPr>
              <a:spcBef>
                <a:spcPts val="1200"/>
              </a:spcBef>
            </a:pPr>
            <a:r>
              <a:rPr lang="en" b="1" dirty="0"/>
              <a:t>Cessna</a:t>
            </a:r>
            <a:r>
              <a:rPr lang="en" dirty="0"/>
              <a:t>, </a:t>
            </a:r>
            <a:r>
              <a:rPr lang="en" b="1" dirty="0"/>
              <a:t>Bell</a:t>
            </a:r>
            <a:r>
              <a:rPr lang="en" dirty="0"/>
              <a:t>, and </a:t>
            </a:r>
            <a:r>
              <a:rPr lang="en" b="1" dirty="0"/>
              <a:t>Piper</a:t>
            </a:r>
            <a:r>
              <a:rPr lang="en" dirty="0"/>
              <a:t> aircrafts are the safest airplanes.  </a:t>
            </a:r>
          </a:p>
          <a:p>
            <a:pPr marL="857250" lvl="1" indent="-285750">
              <a:spcBef>
                <a:spcPts val="1200"/>
              </a:spcBef>
              <a:buSzPts val="1800"/>
            </a:pPr>
            <a:r>
              <a:rPr lang="en" dirty="0"/>
              <a:t>Cessna 172, Cessna 158, or Piper PA-28</a:t>
            </a:r>
            <a:endParaRPr dirty="0"/>
          </a:p>
          <a:p>
            <a:r>
              <a:rPr lang="en" dirty="0"/>
              <a:t>Most dangerous flight phases: </a:t>
            </a:r>
            <a:r>
              <a:rPr lang="en" b="1" dirty="0"/>
              <a:t>initial climb</a:t>
            </a:r>
            <a:r>
              <a:rPr lang="en" dirty="0"/>
              <a:t>, </a:t>
            </a:r>
            <a:r>
              <a:rPr lang="en" b="1" dirty="0"/>
              <a:t>cruise</a:t>
            </a:r>
            <a:r>
              <a:rPr lang="en" dirty="0"/>
              <a:t>, and </a:t>
            </a:r>
            <a:r>
              <a:rPr lang="en" b="1" dirty="0"/>
              <a:t>maneuvering</a:t>
            </a:r>
            <a:endParaRPr b="1" dirty="0"/>
          </a:p>
          <a:p>
            <a:r>
              <a:rPr lang="en" dirty="0"/>
              <a:t>Most dangerous time of year to fly: </a:t>
            </a:r>
            <a:r>
              <a:rPr lang="en" b="1" dirty="0"/>
              <a:t>winter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&amp;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safest plane models to purchase for instruction.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most dangerous flight phases.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most dangerous seasons for flying.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Methods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Safety Metric: Protecting passengers during an accident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Fraction of passengers killed during an accident.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Fraction of passengers injured during an accident.</a:t>
            </a:r>
          </a:p>
          <a:p>
            <a:pPr indent="-317500">
              <a:buSzPts val="1400"/>
              <a:buChar char="○"/>
            </a:pPr>
            <a:r>
              <a:rPr lang="en-US" dirty="0"/>
              <a:t>Focused on smaller aircraft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Cessna and Piper have the best safety metrics.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01" y="1815100"/>
            <a:ext cx="6884800" cy="27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winter months are the most dangerous for flying.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7975"/>
            <a:ext cx="8839197" cy="315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initial climb, maneuvering, and cruise phases are the most dangerous.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175" y="1635875"/>
            <a:ext cx="6161649" cy="308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Cessna 152, 172 and the Piper PA-28 are the safest models.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825" y="1750075"/>
            <a:ext cx="4482350" cy="31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262</Words>
  <Application>Microsoft Macintosh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PT Sans Narrow</vt:lpstr>
      <vt:lpstr>Open Sans</vt:lpstr>
      <vt:lpstr>Tropic</vt:lpstr>
      <vt:lpstr>Taking Flight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Jeffrey Goett</cp:lastModifiedBy>
  <cp:revision>9</cp:revision>
  <dcterms:modified xsi:type="dcterms:W3CDTF">2024-09-12T20:20:14Z</dcterms:modified>
</cp:coreProperties>
</file>