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7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90E2B-C86A-464D-9003-E71BE3A2D99B}" v="3" dt="2024-09-12T21:14:02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681"/>
  </p:normalViewPr>
  <p:slideViewPr>
    <p:cSldViewPr snapToGrid="0">
      <p:cViewPr varScale="1">
        <p:scale>
          <a:sx n="118" d="100"/>
          <a:sy n="118" d="100"/>
        </p:scale>
        <p:origin x="208" y="6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f88654a3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f88654a3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f88654a3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f88654a3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f88654a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f88654a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88654a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f88654a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f88654a3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f88654a3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f88654a3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f88654a3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f88654a3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ff88654a3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f88654a3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f88654a3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f88654a3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f88654a3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f88654a3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f88654a3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eygoett9@gmail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Flight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JZ Flight School Analysis</a:t>
            </a:r>
            <a:endParaRPr sz="5400" b="1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</a:t>
            </a:r>
            <a:r>
              <a:rPr lang="en" b="1"/>
              <a:t>Cessna</a:t>
            </a:r>
            <a:r>
              <a:rPr lang="en"/>
              <a:t> or </a:t>
            </a:r>
            <a:r>
              <a:rPr lang="en" b="1"/>
              <a:t>Piper</a:t>
            </a:r>
            <a:r>
              <a:rPr lang="en"/>
              <a:t> makes (Cessna 172, 158, or Piper PA-28).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safety during </a:t>
            </a:r>
            <a:r>
              <a:rPr lang="en" b="1"/>
              <a:t>climb</a:t>
            </a:r>
            <a:r>
              <a:rPr lang="en"/>
              <a:t>, </a:t>
            </a:r>
            <a:r>
              <a:rPr lang="en" b="1"/>
              <a:t>cruise</a:t>
            </a:r>
            <a:r>
              <a:rPr lang="en"/>
              <a:t>, and </a:t>
            </a:r>
            <a:r>
              <a:rPr lang="en" b="1"/>
              <a:t>maneuvering</a:t>
            </a:r>
            <a:r>
              <a:rPr lang="en"/>
              <a:t> phases of flight.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safety during </a:t>
            </a:r>
            <a:r>
              <a:rPr lang="en" b="1"/>
              <a:t>winter</a:t>
            </a:r>
            <a:r>
              <a:rPr lang="en"/>
              <a:t> flying.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</a:p>
          <a:p>
            <a:pPr marL="461963">
              <a:spcBef>
                <a:spcPts val="1200"/>
              </a:spcBef>
            </a:pPr>
            <a:r>
              <a:rPr lang="en-US"/>
              <a:t>Investigate the geographical locations of accidents to gain insight.</a:t>
            </a:r>
          </a:p>
          <a:p>
            <a:pPr marL="461963">
              <a:spcBef>
                <a:spcPts val="1200"/>
              </a:spcBef>
            </a:pPr>
            <a:r>
              <a:rPr lang="en-US"/>
              <a:t>Investigate weather conditions.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Email</a:t>
            </a:r>
            <a:r>
              <a:rPr lang="en"/>
              <a:t>: </a:t>
            </a:r>
            <a:r>
              <a:rPr lang="en" err="1"/>
              <a:t>kagaizacharia@gmail.com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err="1"/>
              <a:t>Github</a:t>
            </a:r>
            <a:r>
              <a:rPr lang="en"/>
              <a:t>: </a:t>
            </a:r>
            <a:r>
              <a:rPr lang="en" err="1"/>
              <a:t>ZachariaMwaura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LinkedIn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Email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jeffreygoett9@gmail.com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err="1"/>
              <a:t>Github</a:t>
            </a:r>
            <a:r>
              <a:rPr lang="en"/>
              <a:t>: @jgoett2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LinkedIn</a:t>
            </a:r>
            <a:r>
              <a:rPr lang="en"/>
              <a:t>: </a:t>
            </a:r>
            <a:r>
              <a:rPr lang="en-US"/>
              <a:t>https://</a:t>
            </a:r>
            <a:r>
              <a:rPr lang="en-US" err="1"/>
              <a:t>www.linkedin.com</a:t>
            </a:r>
            <a:r>
              <a:rPr lang="en-US"/>
              <a:t>/in/jeffrey-g-3b3a83a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findings:</a:t>
            </a:r>
            <a:endParaRPr/>
          </a:p>
          <a:p>
            <a:pPr>
              <a:spcBef>
                <a:spcPts val="1200"/>
              </a:spcBef>
            </a:pPr>
            <a:r>
              <a:rPr lang="en" b="1"/>
              <a:t>Cessna</a:t>
            </a:r>
            <a:r>
              <a:rPr lang="en"/>
              <a:t>, </a:t>
            </a:r>
            <a:r>
              <a:rPr lang="en" b="1"/>
              <a:t>Bell</a:t>
            </a:r>
            <a:r>
              <a:rPr lang="en"/>
              <a:t>, and </a:t>
            </a:r>
            <a:r>
              <a:rPr lang="en" b="1"/>
              <a:t>Piper</a:t>
            </a:r>
            <a:r>
              <a:rPr lang="en"/>
              <a:t> aircrafts are the safest airplanes.  </a:t>
            </a:r>
          </a:p>
          <a:p>
            <a:pPr marL="857250" lvl="1" indent="-285750">
              <a:spcBef>
                <a:spcPts val="1200"/>
              </a:spcBef>
              <a:buSzPts val="1800"/>
            </a:pPr>
            <a:r>
              <a:rPr lang="en"/>
              <a:t>Cessna 172, Cessna 158, or Piper PA-28</a:t>
            </a:r>
            <a:endParaRPr/>
          </a:p>
          <a:p>
            <a:r>
              <a:rPr lang="en"/>
              <a:t>Most dangerous flight phases: </a:t>
            </a:r>
            <a:r>
              <a:rPr lang="en" b="1"/>
              <a:t>initial climb</a:t>
            </a:r>
            <a:r>
              <a:rPr lang="en"/>
              <a:t>, </a:t>
            </a:r>
            <a:r>
              <a:rPr lang="en" b="1"/>
              <a:t>cruise</a:t>
            </a:r>
            <a:r>
              <a:rPr lang="en"/>
              <a:t>, and </a:t>
            </a:r>
            <a:r>
              <a:rPr lang="en" b="1"/>
              <a:t>maneuvering</a:t>
            </a:r>
            <a:endParaRPr b="1"/>
          </a:p>
          <a:p>
            <a:r>
              <a:rPr lang="en"/>
              <a:t>Most dangerous time of year to fly: </a:t>
            </a:r>
            <a:r>
              <a:rPr lang="en" b="1"/>
              <a:t>winter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Business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&amp;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safest plane models to purchase for instruction.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dangerous flight phases.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the most dangerous seasons for flying.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Methods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Safety Metric: Protecting passengers during an accident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Fraction of passengers killed during an accident.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Fraction of passengers injured during an accident.</a:t>
            </a:r>
          </a:p>
          <a:p>
            <a:pPr indent="-317500">
              <a:buSzPts val="1400"/>
              <a:buChar char="○"/>
            </a:pPr>
            <a:r>
              <a:rPr lang="en-US"/>
              <a:t>Focused on smaller aircraft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Cessna and Piper have the best safety metrics.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601" y="1815100"/>
            <a:ext cx="6884800" cy="27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winter months are the most dangerous for flying.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975"/>
            <a:ext cx="8839197" cy="315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initial climb, maneuvering, and cruise phases are the most dangerous.</a:t>
            </a:r>
            <a:endParaRPr dirty="0"/>
          </a:p>
        </p:txBody>
      </p:sp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3C8911A-CECC-19E3-2CA7-E17E981A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91"/>
          <a:stretch/>
        </p:blipFill>
        <p:spPr>
          <a:xfrm>
            <a:off x="685800" y="1552353"/>
            <a:ext cx="7772400" cy="3486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Cessna 152, 172 and the Piper PA-28 are the safest models.</a:t>
            </a:r>
            <a:endParaRPr/>
          </a:p>
        </p:txBody>
      </p:sp>
      <p:pic>
        <p:nvPicPr>
          <p:cNvPr id="3" name="Picture 2" descr="A graph showing different colored bars&#10;&#10;Description automatically generated">
            <a:extLst>
              <a:ext uri="{FF2B5EF4-FFF2-40B4-BE49-F238E27FC236}">
                <a16:creationId xmlns:a16="http://schemas.microsoft.com/office/drawing/2014/main" id="{C13D296C-57CC-C1AA-5DA5-6BD7FE02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10" y="1392100"/>
            <a:ext cx="5019780" cy="3513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262</Words>
  <Application>Microsoft Macintosh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Open Sans</vt:lpstr>
      <vt:lpstr>PT Sans Narrow</vt:lpstr>
      <vt:lpstr>Arial</vt:lpstr>
      <vt:lpstr>Tropic</vt:lpstr>
      <vt:lpstr>Taking Flight</vt:lpstr>
      <vt:lpstr>Summary</vt:lpstr>
      <vt:lpstr>Outline</vt:lpstr>
      <vt:lpstr>Business Problem</vt:lpstr>
      <vt:lpstr>Data &amp; Methods</vt:lpstr>
      <vt:lpstr>Results</vt:lpstr>
      <vt:lpstr>Results</vt:lpstr>
      <vt:lpstr>Results</vt:lpstr>
      <vt:lpstr>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Jeffrey Goett</cp:lastModifiedBy>
  <cp:revision>3</cp:revision>
  <dcterms:modified xsi:type="dcterms:W3CDTF">2024-09-13T14:59:41Z</dcterms:modified>
</cp:coreProperties>
</file>