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80" r:id="rId4"/>
    <p:sldId id="257" r:id="rId5"/>
    <p:sldId id="259" r:id="rId6"/>
    <p:sldId id="279" r:id="rId7"/>
    <p:sldId id="278" r:id="rId8"/>
    <p:sldId id="265" r:id="rId9"/>
    <p:sldId id="273" r:id="rId10"/>
    <p:sldId id="268" r:id="rId11"/>
    <p:sldId id="274" r:id="rId12"/>
    <p:sldId id="270" r:id="rId13"/>
    <p:sldId id="269" r:id="rId14"/>
    <p:sldId id="272" r:id="rId15"/>
    <p:sldId id="266" r:id="rId16"/>
    <p:sldId id="276" r:id="rId17"/>
    <p:sldId id="275" r:id="rId18"/>
    <p:sldId id="258" r:id="rId19"/>
    <p:sldId id="282" r:id="rId20"/>
    <p:sldId id="281" r:id="rId21"/>
    <p:sldId id="271" r:id="rId22"/>
    <p:sldId id="260" r:id="rId23"/>
    <p:sldId id="261" r:id="rId24"/>
    <p:sldId id="263" r:id="rId25"/>
    <p:sldId id="267" r:id="rId26"/>
    <p:sldId id="283" r:id="rId27"/>
    <p:sldId id="27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3308EB-F4B7-4F93-8958-14EB8B10395D}" v="4" dt="2023-04-12T14:38:44.1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a Golden" userId="6484f9b66e2ed86a" providerId="LiveId" clId="{8B3308EB-F4B7-4F93-8958-14EB8B10395D}"/>
    <pc:docChg chg="undo custSel modSld sldOrd">
      <pc:chgData name="Dana Golden" userId="6484f9b66e2ed86a" providerId="LiveId" clId="{8B3308EB-F4B7-4F93-8958-14EB8B10395D}" dt="2023-04-12T14:38:44.184" v="751" actId="1076"/>
      <pc:docMkLst>
        <pc:docMk/>
      </pc:docMkLst>
      <pc:sldChg chg="addSp modSp mod setBg">
        <pc:chgData name="Dana Golden" userId="6484f9b66e2ed86a" providerId="LiveId" clId="{8B3308EB-F4B7-4F93-8958-14EB8B10395D}" dt="2023-03-17T14:35:26.995" v="750" actId="20577"/>
        <pc:sldMkLst>
          <pc:docMk/>
          <pc:sldMk cId="705045963" sldId="260"/>
        </pc:sldMkLst>
        <pc:spChg chg="mod">
          <ac:chgData name="Dana Golden" userId="6484f9b66e2ed86a" providerId="LiveId" clId="{8B3308EB-F4B7-4F93-8958-14EB8B10395D}" dt="2023-03-17T14:34:39.940" v="574" actId="26606"/>
          <ac:spMkLst>
            <pc:docMk/>
            <pc:sldMk cId="705045963" sldId="260"/>
            <ac:spMk id="2" creationId="{E246D38A-0123-6BB7-8B62-ED26B53BBB5F}"/>
          </ac:spMkLst>
        </pc:spChg>
        <pc:spChg chg="mod">
          <ac:chgData name="Dana Golden" userId="6484f9b66e2ed86a" providerId="LiveId" clId="{8B3308EB-F4B7-4F93-8958-14EB8B10395D}" dt="2023-03-17T14:35:26.995" v="750" actId="20577"/>
          <ac:spMkLst>
            <pc:docMk/>
            <pc:sldMk cId="705045963" sldId="260"/>
            <ac:spMk id="3" creationId="{C7451F33-794F-FC87-7EBF-704807C23CFA}"/>
          </ac:spMkLst>
        </pc:spChg>
        <pc:spChg chg="add">
          <ac:chgData name="Dana Golden" userId="6484f9b66e2ed86a" providerId="LiveId" clId="{8B3308EB-F4B7-4F93-8958-14EB8B10395D}" dt="2023-03-17T14:34:39.940" v="574" actId="26606"/>
          <ac:spMkLst>
            <pc:docMk/>
            <pc:sldMk cId="705045963" sldId="260"/>
            <ac:spMk id="7175" creationId="{2B97F24A-32CE-4C1C-A50D-3016B394DCFB}"/>
          </ac:spMkLst>
        </pc:spChg>
        <pc:spChg chg="add">
          <ac:chgData name="Dana Golden" userId="6484f9b66e2ed86a" providerId="LiveId" clId="{8B3308EB-F4B7-4F93-8958-14EB8B10395D}" dt="2023-03-17T14:34:39.940" v="574" actId="26606"/>
          <ac:spMkLst>
            <pc:docMk/>
            <pc:sldMk cId="705045963" sldId="260"/>
            <ac:spMk id="7177" creationId="{6357EC4F-235E-4222-A36F-C7878ACE37F2}"/>
          </ac:spMkLst>
        </pc:spChg>
        <pc:picChg chg="add mod">
          <ac:chgData name="Dana Golden" userId="6484f9b66e2ed86a" providerId="LiveId" clId="{8B3308EB-F4B7-4F93-8958-14EB8B10395D}" dt="2023-03-17T14:34:39.940" v="574" actId="26606"/>
          <ac:picMkLst>
            <pc:docMk/>
            <pc:sldMk cId="705045963" sldId="260"/>
            <ac:picMk id="7170" creationId="{44936A3D-318D-2280-02D7-6B4A21CF5B2E}"/>
          </ac:picMkLst>
        </pc:picChg>
      </pc:sldChg>
      <pc:sldChg chg="addSp delSp modSp mod setBg setClrOvrMap">
        <pc:chgData name="Dana Golden" userId="6484f9b66e2ed86a" providerId="LiveId" clId="{8B3308EB-F4B7-4F93-8958-14EB8B10395D}" dt="2023-03-17T14:31:55.823" v="206" actId="20577"/>
        <pc:sldMkLst>
          <pc:docMk/>
          <pc:sldMk cId="284649057" sldId="261"/>
        </pc:sldMkLst>
        <pc:spChg chg="mod">
          <ac:chgData name="Dana Golden" userId="6484f9b66e2ed86a" providerId="LiveId" clId="{8B3308EB-F4B7-4F93-8958-14EB8B10395D}" dt="2023-03-17T14:31:06.503" v="7" actId="26606"/>
          <ac:spMkLst>
            <pc:docMk/>
            <pc:sldMk cId="284649057" sldId="261"/>
            <ac:spMk id="2" creationId="{ADB2ADAF-51D4-C46B-A374-B29CBDC4BDCE}"/>
          </ac:spMkLst>
        </pc:spChg>
        <pc:spChg chg="mod">
          <ac:chgData name="Dana Golden" userId="6484f9b66e2ed86a" providerId="LiveId" clId="{8B3308EB-F4B7-4F93-8958-14EB8B10395D}" dt="2023-03-17T14:31:55.823" v="206" actId="20577"/>
          <ac:spMkLst>
            <pc:docMk/>
            <pc:sldMk cId="284649057" sldId="261"/>
            <ac:spMk id="3" creationId="{96212B4A-1B4B-2A3F-6461-E6BDB4B328C8}"/>
          </ac:spMkLst>
        </pc:spChg>
        <pc:spChg chg="add del">
          <ac:chgData name="Dana Golden" userId="6484f9b66e2ed86a" providerId="LiveId" clId="{8B3308EB-F4B7-4F93-8958-14EB8B10395D}" dt="2023-03-17T14:31:06.497" v="6" actId="26606"/>
          <ac:spMkLst>
            <pc:docMk/>
            <pc:sldMk cId="284649057" sldId="261"/>
            <ac:spMk id="8199" creationId="{9AA72BD9-2C5A-4EDC-931F-5AA08EACA0F3}"/>
          </ac:spMkLst>
        </pc:spChg>
        <pc:spChg chg="add del">
          <ac:chgData name="Dana Golden" userId="6484f9b66e2ed86a" providerId="LiveId" clId="{8B3308EB-F4B7-4F93-8958-14EB8B10395D}" dt="2023-03-17T14:31:06.497" v="6" actId="26606"/>
          <ac:spMkLst>
            <pc:docMk/>
            <pc:sldMk cId="284649057" sldId="261"/>
            <ac:spMk id="8201" creationId="{DD3981AC-7B61-4947-BCF3-F7AA7FA385B9}"/>
          </ac:spMkLst>
        </pc:spChg>
        <pc:spChg chg="add del">
          <ac:chgData name="Dana Golden" userId="6484f9b66e2ed86a" providerId="LiveId" clId="{8B3308EB-F4B7-4F93-8958-14EB8B10395D}" dt="2023-03-17T14:31:06.497" v="6" actId="26606"/>
          <ac:spMkLst>
            <pc:docMk/>
            <pc:sldMk cId="284649057" sldId="261"/>
            <ac:spMk id="8203" creationId="{55D4142C-5077-457F-A6AD-3FECFDB39685}"/>
          </ac:spMkLst>
        </pc:spChg>
        <pc:spChg chg="add del">
          <ac:chgData name="Dana Golden" userId="6484f9b66e2ed86a" providerId="LiveId" clId="{8B3308EB-F4B7-4F93-8958-14EB8B10395D}" dt="2023-03-17T14:31:06.497" v="6" actId="26606"/>
          <ac:spMkLst>
            <pc:docMk/>
            <pc:sldMk cId="284649057" sldId="261"/>
            <ac:spMk id="8205" creationId="{7A5F0580-5EE9-419F-96EE-B6529EF6E7D0}"/>
          </ac:spMkLst>
        </pc:spChg>
        <pc:spChg chg="add">
          <ac:chgData name="Dana Golden" userId="6484f9b66e2ed86a" providerId="LiveId" clId="{8B3308EB-F4B7-4F93-8958-14EB8B10395D}" dt="2023-03-17T14:31:06.503" v="7" actId="26606"/>
          <ac:spMkLst>
            <pc:docMk/>
            <pc:sldMk cId="284649057" sldId="261"/>
            <ac:spMk id="8207" creationId="{32AEEBC8-9D30-42EF-95F2-386C2653FBF0}"/>
          </ac:spMkLst>
        </pc:spChg>
        <pc:spChg chg="add">
          <ac:chgData name="Dana Golden" userId="6484f9b66e2ed86a" providerId="LiveId" clId="{8B3308EB-F4B7-4F93-8958-14EB8B10395D}" dt="2023-03-17T14:31:06.503" v="7" actId="26606"/>
          <ac:spMkLst>
            <pc:docMk/>
            <pc:sldMk cId="284649057" sldId="261"/>
            <ac:spMk id="8208" creationId="{3529E97A-97C3-40EA-8A04-5C02398D568F}"/>
          </ac:spMkLst>
        </pc:spChg>
        <pc:spChg chg="add">
          <ac:chgData name="Dana Golden" userId="6484f9b66e2ed86a" providerId="LiveId" clId="{8B3308EB-F4B7-4F93-8958-14EB8B10395D}" dt="2023-03-17T14:31:06.503" v="7" actId="26606"/>
          <ac:spMkLst>
            <pc:docMk/>
            <pc:sldMk cId="284649057" sldId="261"/>
            <ac:spMk id="8209" creationId="{59FA8C2E-A5A7-4490-927A-7CD58343EDBB}"/>
          </ac:spMkLst>
        </pc:spChg>
        <pc:picChg chg="add mod ord">
          <ac:chgData name="Dana Golden" userId="6484f9b66e2ed86a" providerId="LiveId" clId="{8B3308EB-F4B7-4F93-8958-14EB8B10395D}" dt="2023-03-17T14:31:06.503" v="7" actId="26606"/>
          <ac:picMkLst>
            <pc:docMk/>
            <pc:sldMk cId="284649057" sldId="261"/>
            <ac:picMk id="8194" creationId="{0F554051-1512-ADA1-F839-2625215AD8D9}"/>
          </ac:picMkLst>
        </pc:picChg>
      </pc:sldChg>
      <pc:sldChg chg="addSp delSp modSp mod ord setBg setClrOvrMap">
        <pc:chgData name="Dana Golden" userId="6484f9b66e2ed86a" providerId="LiveId" clId="{8B3308EB-F4B7-4F93-8958-14EB8B10395D}" dt="2023-03-17T14:33:50.691" v="412"/>
        <pc:sldMkLst>
          <pc:docMk/>
          <pc:sldMk cId="3059740680" sldId="278"/>
        </pc:sldMkLst>
        <pc:spChg chg="mod">
          <ac:chgData name="Dana Golden" userId="6484f9b66e2ed86a" providerId="LiveId" clId="{8B3308EB-F4B7-4F93-8958-14EB8B10395D}" dt="2023-03-17T14:33:19.992" v="398" actId="26606"/>
          <ac:spMkLst>
            <pc:docMk/>
            <pc:sldMk cId="3059740680" sldId="278"/>
            <ac:spMk id="2" creationId="{7514FB8F-E73A-C6E1-631D-E1FC2F9B1160}"/>
          </ac:spMkLst>
        </pc:spChg>
        <pc:spChg chg="add del mod">
          <ac:chgData name="Dana Golden" userId="6484f9b66e2ed86a" providerId="LiveId" clId="{8B3308EB-F4B7-4F93-8958-14EB8B10395D}" dt="2023-03-17T14:33:19.992" v="398" actId="26606"/>
          <ac:spMkLst>
            <pc:docMk/>
            <pc:sldMk cId="3059740680" sldId="278"/>
            <ac:spMk id="3" creationId="{341C2B18-C083-B118-B82B-C9DCE633DAB8}"/>
          </ac:spMkLst>
        </pc:spChg>
        <pc:spChg chg="add">
          <ac:chgData name="Dana Golden" userId="6484f9b66e2ed86a" providerId="LiveId" clId="{8B3308EB-F4B7-4F93-8958-14EB8B10395D}" dt="2023-03-17T14:33:19.992" v="398" actId="26606"/>
          <ac:spMkLst>
            <pc:docMk/>
            <pc:sldMk cId="3059740680" sldId="278"/>
            <ac:spMk id="9" creationId="{BACC6370-2D7E-4714-9D71-7542949D7D5D}"/>
          </ac:spMkLst>
        </pc:spChg>
        <pc:spChg chg="add del">
          <ac:chgData name="Dana Golden" userId="6484f9b66e2ed86a" providerId="LiveId" clId="{8B3308EB-F4B7-4F93-8958-14EB8B10395D}" dt="2023-03-17T14:33:19.976" v="397" actId="26606"/>
          <ac:spMkLst>
            <pc:docMk/>
            <pc:sldMk cId="3059740680" sldId="278"/>
            <ac:spMk id="10" creationId="{9228552E-C8B1-4A80-8448-0787CE0FC704}"/>
          </ac:spMkLst>
        </pc:spChg>
        <pc:spChg chg="add">
          <ac:chgData name="Dana Golden" userId="6484f9b66e2ed86a" providerId="LiveId" clId="{8B3308EB-F4B7-4F93-8958-14EB8B10395D}" dt="2023-03-17T14:33:19.992" v="398" actId="26606"/>
          <ac:spMkLst>
            <pc:docMk/>
            <pc:sldMk cId="3059740680" sldId="278"/>
            <ac:spMk id="11" creationId="{256B2C21-A230-48C0-8DF1-C46611373C44}"/>
          </ac:spMkLst>
        </pc:spChg>
        <pc:spChg chg="add">
          <ac:chgData name="Dana Golden" userId="6484f9b66e2ed86a" providerId="LiveId" clId="{8B3308EB-F4B7-4F93-8958-14EB8B10395D}" dt="2023-03-17T14:33:19.992" v="398" actId="26606"/>
          <ac:spMkLst>
            <pc:docMk/>
            <pc:sldMk cId="3059740680" sldId="278"/>
            <ac:spMk id="13" creationId="{3847E18C-932D-4C95-AABA-FEC7C9499AD7}"/>
          </ac:spMkLst>
        </pc:spChg>
        <pc:spChg chg="add">
          <ac:chgData name="Dana Golden" userId="6484f9b66e2ed86a" providerId="LiveId" clId="{8B3308EB-F4B7-4F93-8958-14EB8B10395D}" dt="2023-03-17T14:33:19.992" v="398" actId="26606"/>
          <ac:spMkLst>
            <pc:docMk/>
            <pc:sldMk cId="3059740680" sldId="278"/>
            <ac:spMk id="15" creationId="{3150CB11-0C61-439E-910F-5787759E72A0}"/>
          </ac:spMkLst>
        </pc:spChg>
        <pc:spChg chg="add">
          <ac:chgData name="Dana Golden" userId="6484f9b66e2ed86a" providerId="LiveId" clId="{8B3308EB-F4B7-4F93-8958-14EB8B10395D}" dt="2023-03-17T14:33:19.992" v="398" actId="26606"/>
          <ac:spMkLst>
            <pc:docMk/>
            <pc:sldMk cId="3059740680" sldId="278"/>
            <ac:spMk id="17" creationId="{43F8A58B-5155-44CE-A5FF-7647B47D0A7A}"/>
          </ac:spMkLst>
        </pc:spChg>
        <pc:spChg chg="add">
          <ac:chgData name="Dana Golden" userId="6484f9b66e2ed86a" providerId="LiveId" clId="{8B3308EB-F4B7-4F93-8958-14EB8B10395D}" dt="2023-03-17T14:33:19.992" v="398" actId="26606"/>
          <ac:spMkLst>
            <pc:docMk/>
            <pc:sldMk cId="3059740680" sldId="278"/>
            <ac:spMk id="19" creationId="{443F2ACA-E6D6-4028-82DD-F03C262D5DE6}"/>
          </ac:spMkLst>
        </pc:spChg>
        <pc:graphicFrameChg chg="add del">
          <ac:chgData name="Dana Golden" userId="6484f9b66e2ed86a" providerId="LiveId" clId="{8B3308EB-F4B7-4F93-8958-14EB8B10395D}" dt="2023-03-17T14:33:19.976" v="397" actId="26606"/>
          <ac:graphicFrameMkLst>
            <pc:docMk/>
            <pc:sldMk cId="3059740680" sldId="278"/>
            <ac:graphicFrameMk id="5" creationId="{8869B3FC-F941-5291-D015-969F5C804FB9}"/>
          </ac:graphicFrameMkLst>
        </pc:graphicFrameChg>
        <pc:graphicFrameChg chg="add">
          <ac:chgData name="Dana Golden" userId="6484f9b66e2ed86a" providerId="LiveId" clId="{8B3308EB-F4B7-4F93-8958-14EB8B10395D}" dt="2023-03-17T14:33:19.992" v="398" actId="26606"/>
          <ac:graphicFrameMkLst>
            <pc:docMk/>
            <pc:sldMk cId="3059740680" sldId="278"/>
            <ac:graphicFrameMk id="12" creationId="{18F59459-0600-B216-16B1-809B648318BF}"/>
          </ac:graphicFrameMkLst>
        </pc:graphicFrameChg>
        <pc:picChg chg="add del">
          <ac:chgData name="Dana Golden" userId="6484f9b66e2ed86a" providerId="LiveId" clId="{8B3308EB-F4B7-4F93-8958-14EB8B10395D}" dt="2023-03-17T14:33:19.976" v="397" actId="26606"/>
          <ac:picMkLst>
            <pc:docMk/>
            <pc:sldMk cId="3059740680" sldId="278"/>
            <ac:picMk id="6" creationId="{665D22AD-A37B-C9EF-B7ED-D57598C7044F}"/>
          </ac:picMkLst>
        </pc:picChg>
      </pc:sldChg>
      <pc:sldChg chg="addSp delSp modSp mod ord setBg">
        <pc:chgData name="Dana Golden" userId="6484f9b66e2ed86a" providerId="LiveId" clId="{8B3308EB-F4B7-4F93-8958-14EB8B10395D}" dt="2023-03-17T14:34:30.418" v="573" actId="20577"/>
        <pc:sldMkLst>
          <pc:docMk/>
          <pc:sldMk cId="1377349110" sldId="279"/>
        </pc:sldMkLst>
        <pc:spChg chg="mod">
          <ac:chgData name="Dana Golden" userId="6484f9b66e2ed86a" providerId="LiveId" clId="{8B3308EB-F4B7-4F93-8958-14EB8B10395D}" dt="2023-03-17T14:33:44.620" v="400" actId="26606"/>
          <ac:spMkLst>
            <pc:docMk/>
            <pc:sldMk cId="1377349110" sldId="279"/>
            <ac:spMk id="2" creationId="{186802A7-2C20-E7BE-17BD-89D3ADE822F0}"/>
          </ac:spMkLst>
        </pc:spChg>
        <pc:spChg chg="del">
          <ac:chgData name="Dana Golden" userId="6484f9b66e2ed86a" providerId="LiveId" clId="{8B3308EB-F4B7-4F93-8958-14EB8B10395D}" dt="2023-03-17T14:33:42.649" v="399"/>
          <ac:spMkLst>
            <pc:docMk/>
            <pc:sldMk cId="1377349110" sldId="279"/>
            <ac:spMk id="3" creationId="{9FF9553F-A1F5-FC6F-1075-A350F56A72F3}"/>
          </ac:spMkLst>
        </pc:spChg>
        <pc:spChg chg="add mod">
          <ac:chgData name="Dana Golden" userId="6484f9b66e2ed86a" providerId="LiveId" clId="{8B3308EB-F4B7-4F93-8958-14EB8B10395D}" dt="2023-03-17T14:34:30.418" v="573" actId="20577"/>
          <ac:spMkLst>
            <pc:docMk/>
            <pc:sldMk cId="1377349110" sldId="279"/>
            <ac:spMk id="9222" creationId="{721FF672-0AC6-A9AF-6E56-27695C9771F9}"/>
          </ac:spMkLst>
        </pc:spChg>
        <pc:spChg chg="add">
          <ac:chgData name="Dana Golden" userId="6484f9b66e2ed86a" providerId="LiveId" clId="{8B3308EB-F4B7-4F93-8958-14EB8B10395D}" dt="2023-03-17T14:33:44.620" v="400" actId="26606"/>
          <ac:spMkLst>
            <pc:docMk/>
            <pc:sldMk cId="1377349110" sldId="279"/>
            <ac:spMk id="9225" creationId="{2B97F24A-32CE-4C1C-A50D-3016B394DCFB}"/>
          </ac:spMkLst>
        </pc:spChg>
        <pc:spChg chg="add">
          <ac:chgData name="Dana Golden" userId="6484f9b66e2ed86a" providerId="LiveId" clId="{8B3308EB-F4B7-4F93-8958-14EB8B10395D}" dt="2023-03-17T14:33:44.620" v="400" actId="26606"/>
          <ac:spMkLst>
            <pc:docMk/>
            <pc:sldMk cId="1377349110" sldId="279"/>
            <ac:spMk id="9227" creationId="{6357EC4F-235E-4222-A36F-C7878ACE37F2}"/>
          </ac:spMkLst>
        </pc:spChg>
        <pc:picChg chg="add mod">
          <ac:chgData name="Dana Golden" userId="6484f9b66e2ed86a" providerId="LiveId" clId="{8B3308EB-F4B7-4F93-8958-14EB8B10395D}" dt="2023-03-17T14:33:44.620" v="400" actId="26606"/>
          <ac:picMkLst>
            <pc:docMk/>
            <pc:sldMk cId="1377349110" sldId="279"/>
            <ac:picMk id="9218" creationId="{47234C96-BF7E-BC62-6BC7-03816C491B66}"/>
          </ac:picMkLst>
        </pc:picChg>
      </pc:sldChg>
      <pc:sldChg chg="modSp">
        <pc:chgData name="Dana Golden" userId="6484f9b66e2ed86a" providerId="LiveId" clId="{8B3308EB-F4B7-4F93-8958-14EB8B10395D}" dt="2023-04-12T14:38:44.184" v="751" actId="1076"/>
        <pc:sldMkLst>
          <pc:docMk/>
          <pc:sldMk cId="2004616105" sldId="283"/>
        </pc:sldMkLst>
        <pc:picChg chg="mod">
          <ac:chgData name="Dana Golden" userId="6484f9b66e2ed86a" providerId="LiveId" clId="{8B3308EB-F4B7-4F93-8958-14EB8B10395D}" dt="2023-04-12T14:38:44.184" v="751" actId="1076"/>
          <ac:picMkLst>
            <pc:docMk/>
            <pc:sldMk cId="2004616105" sldId="283"/>
            <ac:picMk id="5122" creationId="{4AD0DED9-8C36-E2FE-1A3F-AE9EE7E1935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0612C48-00CF-4CB2-8621-B70639A5EABC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EC1A9A6-04A6-4ACC-AF35-B91A6BE4288F}">
      <dgm:prSet/>
      <dgm:spPr/>
      <dgm:t>
        <a:bodyPr/>
        <a:lstStyle/>
        <a:p>
          <a:r>
            <a:rPr lang="en-US"/>
            <a:t>Game theory is the study of strategic interaction among rational agents</a:t>
          </a:r>
        </a:p>
      </dgm:t>
    </dgm:pt>
    <dgm:pt modelId="{5B5B8236-B7A7-4EDA-AF32-F30C6EA6727A}" type="parTrans" cxnId="{42BFBAF9-0357-465F-9C47-91981B1CC6E0}">
      <dgm:prSet/>
      <dgm:spPr/>
      <dgm:t>
        <a:bodyPr/>
        <a:lstStyle/>
        <a:p>
          <a:endParaRPr lang="en-US"/>
        </a:p>
      </dgm:t>
    </dgm:pt>
    <dgm:pt modelId="{80A09B82-6A5A-4CC4-AD55-F3DB6FF0013D}" type="sibTrans" cxnId="{42BFBAF9-0357-465F-9C47-91981B1CC6E0}">
      <dgm:prSet/>
      <dgm:spPr/>
      <dgm:t>
        <a:bodyPr/>
        <a:lstStyle/>
        <a:p>
          <a:endParaRPr lang="en-US"/>
        </a:p>
      </dgm:t>
    </dgm:pt>
    <dgm:pt modelId="{A745DB3B-773C-4925-B0FE-CB53EA7CE373}">
      <dgm:prSet/>
      <dgm:spPr/>
      <dgm:t>
        <a:bodyPr/>
        <a:lstStyle/>
        <a:p>
          <a:r>
            <a:rPr lang="en-US"/>
            <a:t>It provides a way to think about interaction between players</a:t>
          </a:r>
        </a:p>
      </dgm:t>
    </dgm:pt>
    <dgm:pt modelId="{41498B0C-D380-4A7A-A9AD-F8E5366C6892}" type="parTrans" cxnId="{361A4DD3-6595-4525-A7A6-E63F0A2EAD91}">
      <dgm:prSet/>
      <dgm:spPr/>
      <dgm:t>
        <a:bodyPr/>
        <a:lstStyle/>
        <a:p>
          <a:endParaRPr lang="en-US"/>
        </a:p>
      </dgm:t>
    </dgm:pt>
    <dgm:pt modelId="{7B020EF9-00CF-44E2-9F8F-0C2A2775471F}" type="sibTrans" cxnId="{361A4DD3-6595-4525-A7A6-E63F0A2EAD91}">
      <dgm:prSet/>
      <dgm:spPr/>
      <dgm:t>
        <a:bodyPr/>
        <a:lstStyle/>
        <a:p>
          <a:endParaRPr lang="en-US"/>
        </a:p>
      </dgm:t>
    </dgm:pt>
    <dgm:pt modelId="{5277B56D-042B-455C-B7AA-9EC5681F8BFF}">
      <dgm:prSet/>
      <dgm:spPr/>
      <dgm:t>
        <a:bodyPr/>
        <a:lstStyle/>
        <a:p>
          <a:r>
            <a:rPr lang="en-US"/>
            <a:t>Allows us to formally think about bargaining, tragedy of the commons, nuclear war, and the way markets work</a:t>
          </a:r>
        </a:p>
      </dgm:t>
    </dgm:pt>
    <dgm:pt modelId="{AFBCDD56-7F4F-4AEA-82C1-C006C2263A35}" type="parTrans" cxnId="{43CD6D07-1BF9-456E-AF66-3F6FF416E44A}">
      <dgm:prSet/>
      <dgm:spPr/>
      <dgm:t>
        <a:bodyPr/>
        <a:lstStyle/>
        <a:p>
          <a:endParaRPr lang="en-US"/>
        </a:p>
      </dgm:t>
    </dgm:pt>
    <dgm:pt modelId="{C6707F30-D588-401E-AB0C-153B388C97F9}" type="sibTrans" cxnId="{43CD6D07-1BF9-456E-AF66-3F6FF416E44A}">
      <dgm:prSet/>
      <dgm:spPr/>
      <dgm:t>
        <a:bodyPr/>
        <a:lstStyle/>
        <a:p>
          <a:endParaRPr lang="en-US"/>
        </a:p>
      </dgm:t>
    </dgm:pt>
    <dgm:pt modelId="{90CD8219-2B79-4C84-9C18-0A6A94A74188}" type="pres">
      <dgm:prSet presAssocID="{20612C48-00CF-4CB2-8621-B70639A5EABC}" presName="vert0" presStyleCnt="0">
        <dgm:presLayoutVars>
          <dgm:dir/>
          <dgm:animOne val="branch"/>
          <dgm:animLvl val="lvl"/>
        </dgm:presLayoutVars>
      </dgm:prSet>
      <dgm:spPr/>
    </dgm:pt>
    <dgm:pt modelId="{036D98D2-CC11-4B95-A5E3-59B1FE848FB3}" type="pres">
      <dgm:prSet presAssocID="{7EC1A9A6-04A6-4ACC-AF35-B91A6BE4288F}" presName="thickLine" presStyleLbl="alignNode1" presStyleIdx="0" presStyleCnt="3"/>
      <dgm:spPr/>
    </dgm:pt>
    <dgm:pt modelId="{FB2A9D6D-09E0-4385-906F-61D77407E04E}" type="pres">
      <dgm:prSet presAssocID="{7EC1A9A6-04A6-4ACC-AF35-B91A6BE4288F}" presName="horz1" presStyleCnt="0"/>
      <dgm:spPr/>
    </dgm:pt>
    <dgm:pt modelId="{EE9380BB-3C37-41D3-BAB8-A15DB054DCD6}" type="pres">
      <dgm:prSet presAssocID="{7EC1A9A6-04A6-4ACC-AF35-B91A6BE4288F}" presName="tx1" presStyleLbl="revTx" presStyleIdx="0" presStyleCnt="3"/>
      <dgm:spPr/>
    </dgm:pt>
    <dgm:pt modelId="{60A71B31-1262-4149-841D-7E14DA39767E}" type="pres">
      <dgm:prSet presAssocID="{7EC1A9A6-04A6-4ACC-AF35-B91A6BE4288F}" presName="vert1" presStyleCnt="0"/>
      <dgm:spPr/>
    </dgm:pt>
    <dgm:pt modelId="{B074001C-A0D7-4F20-9E0D-5E9569DFEA49}" type="pres">
      <dgm:prSet presAssocID="{A745DB3B-773C-4925-B0FE-CB53EA7CE373}" presName="thickLine" presStyleLbl="alignNode1" presStyleIdx="1" presStyleCnt="3"/>
      <dgm:spPr/>
    </dgm:pt>
    <dgm:pt modelId="{1664AB36-D946-4569-B0DF-1028F04DA14D}" type="pres">
      <dgm:prSet presAssocID="{A745DB3B-773C-4925-B0FE-CB53EA7CE373}" presName="horz1" presStyleCnt="0"/>
      <dgm:spPr/>
    </dgm:pt>
    <dgm:pt modelId="{7809C378-5998-4A4F-9603-FFB9D23868CC}" type="pres">
      <dgm:prSet presAssocID="{A745DB3B-773C-4925-B0FE-CB53EA7CE373}" presName="tx1" presStyleLbl="revTx" presStyleIdx="1" presStyleCnt="3"/>
      <dgm:spPr/>
    </dgm:pt>
    <dgm:pt modelId="{B0476F85-B387-46A4-BF24-314F37CDE626}" type="pres">
      <dgm:prSet presAssocID="{A745DB3B-773C-4925-B0FE-CB53EA7CE373}" presName="vert1" presStyleCnt="0"/>
      <dgm:spPr/>
    </dgm:pt>
    <dgm:pt modelId="{80919ED4-3888-4F9C-9ECB-3D77E73AFAC7}" type="pres">
      <dgm:prSet presAssocID="{5277B56D-042B-455C-B7AA-9EC5681F8BFF}" presName="thickLine" presStyleLbl="alignNode1" presStyleIdx="2" presStyleCnt="3"/>
      <dgm:spPr/>
    </dgm:pt>
    <dgm:pt modelId="{14E1BCAE-BD22-4B25-9D40-DE8A67A9EBCF}" type="pres">
      <dgm:prSet presAssocID="{5277B56D-042B-455C-B7AA-9EC5681F8BFF}" presName="horz1" presStyleCnt="0"/>
      <dgm:spPr/>
    </dgm:pt>
    <dgm:pt modelId="{15DA9D87-DF63-46B8-B13C-8A4EA69C1B8A}" type="pres">
      <dgm:prSet presAssocID="{5277B56D-042B-455C-B7AA-9EC5681F8BFF}" presName="tx1" presStyleLbl="revTx" presStyleIdx="2" presStyleCnt="3"/>
      <dgm:spPr/>
    </dgm:pt>
    <dgm:pt modelId="{BB745ED0-36F7-4340-9D05-D2782EF6D709}" type="pres">
      <dgm:prSet presAssocID="{5277B56D-042B-455C-B7AA-9EC5681F8BFF}" presName="vert1" presStyleCnt="0"/>
      <dgm:spPr/>
    </dgm:pt>
  </dgm:ptLst>
  <dgm:cxnLst>
    <dgm:cxn modelId="{43CD6D07-1BF9-456E-AF66-3F6FF416E44A}" srcId="{20612C48-00CF-4CB2-8621-B70639A5EABC}" destId="{5277B56D-042B-455C-B7AA-9EC5681F8BFF}" srcOrd="2" destOrd="0" parTransId="{AFBCDD56-7F4F-4AEA-82C1-C006C2263A35}" sibTransId="{C6707F30-D588-401E-AB0C-153B388C97F9}"/>
    <dgm:cxn modelId="{A034F32B-4E34-439F-96EC-438FD138CFF6}" type="presOf" srcId="{7EC1A9A6-04A6-4ACC-AF35-B91A6BE4288F}" destId="{EE9380BB-3C37-41D3-BAB8-A15DB054DCD6}" srcOrd="0" destOrd="0" presId="urn:microsoft.com/office/officeart/2008/layout/LinedList"/>
    <dgm:cxn modelId="{804F812E-729F-4CF2-B5BF-550066870085}" type="presOf" srcId="{5277B56D-042B-455C-B7AA-9EC5681F8BFF}" destId="{15DA9D87-DF63-46B8-B13C-8A4EA69C1B8A}" srcOrd="0" destOrd="0" presId="urn:microsoft.com/office/officeart/2008/layout/LinedList"/>
    <dgm:cxn modelId="{899DFCC4-7494-49CC-AB8F-0733D630D359}" type="presOf" srcId="{20612C48-00CF-4CB2-8621-B70639A5EABC}" destId="{90CD8219-2B79-4C84-9C18-0A6A94A74188}" srcOrd="0" destOrd="0" presId="urn:microsoft.com/office/officeart/2008/layout/LinedList"/>
    <dgm:cxn modelId="{361A4DD3-6595-4525-A7A6-E63F0A2EAD91}" srcId="{20612C48-00CF-4CB2-8621-B70639A5EABC}" destId="{A745DB3B-773C-4925-B0FE-CB53EA7CE373}" srcOrd="1" destOrd="0" parTransId="{41498B0C-D380-4A7A-A9AD-F8E5366C6892}" sibTransId="{7B020EF9-00CF-44E2-9F8F-0C2A2775471F}"/>
    <dgm:cxn modelId="{07DD55DC-0236-41CC-8E48-65EFCC165F41}" type="presOf" srcId="{A745DB3B-773C-4925-B0FE-CB53EA7CE373}" destId="{7809C378-5998-4A4F-9603-FFB9D23868CC}" srcOrd="0" destOrd="0" presId="urn:microsoft.com/office/officeart/2008/layout/LinedList"/>
    <dgm:cxn modelId="{42BFBAF9-0357-465F-9C47-91981B1CC6E0}" srcId="{20612C48-00CF-4CB2-8621-B70639A5EABC}" destId="{7EC1A9A6-04A6-4ACC-AF35-B91A6BE4288F}" srcOrd="0" destOrd="0" parTransId="{5B5B8236-B7A7-4EDA-AF32-F30C6EA6727A}" sibTransId="{80A09B82-6A5A-4CC4-AD55-F3DB6FF0013D}"/>
    <dgm:cxn modelId="{3C912AB0-F772-4E96-BE58-3322C89D00FC}" type="presParOf" srcId="{90CD8219-2B79-4C84-9C18-0A6A94A74188}" destId="{036D98D2-CC11-4B95-A5E3-59B1FE848FB3}" srcOrd="0" destOrd="0" presId="urn:microsoft.com/office/officeart/2008/layout/LinedList"/>
    <dgm:cxn modelId="{35E1CD43-9EB0-4586-A978-4C9DACB11B5D}" type="presParOf" srcId="{90CD8219-2B79-4C84-9C18-0A6A94A74188}" destId="{FB2A9D6D-09E0-4385-906F-61D77407E04E}" srcOrd="1" destOrd="0" presId="urn:microsoft.com/office/officeart/2008/layout/LinedList"/>
    <dgm:cxn modelId="{14C1641B-FBD2-4269-BE18-87924CC0E44B}" type="presParOf" srcId="{FB2A9D6D-09E0-4385-906F-61D77407E04E}" destId="{EE9380BB-3C37-41D3-BAB8-A15DB054DCD6}" srcOrd="0" destOrd="0" presId="urn:microsoft.com/office/officeart/2008/layout/LinedList"/>
    <dgm:cxn modelId="{A02C20A3-5C11-420D-842B-FB303402A5A3}" type="presParOf" srcId="{FB2A9D6D-09E0-4385-906F-61D77407E04E}" destId="{60A71B31-1262-4149-841D-7E14DA39767E}" srcOrd="1" destOrd="0" presId="urn:microsoft.com/office/officeart/2008/layout/LinedList"/>
    <dgm:cxn modelId="{9CE6F0A2-D231-4C67-9DAF-4BB16D34C20D}" type="presParOf" srcId="{90CD8219-2B79-4C84-9C18-0A6A94A74188}" destId="{B074001C-A0D7-4F20-9E0D-5E9569DFEA49}" srcOrd="2" destOrd="0" presId="urn:microsoft.com/office/officeart/2008/layout/LinedList"/>
    <dgm:cxn modelId="{2D97AB2D-7D28-4D01-9496-0706EBE14D00}" type="presParOf" srcId="{90CD8219-2B79-4C84-9C18-0A6A94A74188}" destId="{1664AB36-D946-4569-B0DF-1028F04DA14D}" srcOrd="3" destOrd="0" presId="urn:microsoft.com/office/officeart/2008/layout/LinedList"/>
    <dgm:cxn modelId="{AEAF42F4-6E43-41B1-BB78-6971D8AE7DB5}" type="presParOf" srcId="{1664AB36-D946-4569-B0DF-1028F04DA14D}" destId="{7809C378-5998-4A4F-9603-FFB9D23868CC}" srcOrd="0" destOrd="0" presId="urn:microsoft.com/office/officeart/2008/layout/LinedList"/>
    <dgm:cxn modelId="{F2286985-70B5-41C2-843B-5BC46806D3FD}" type="presParOf" srcId="{1664AB36-D946-4569-B0DF-1028F04DA14D}" destId="{B0476F85-B387-46A4-BF24-314F37CDE626}" srcOrd="1" destOrd="0" presId="urn:microsoft.com/office/officeart/2008/layout/LinedList"/>
    <dgm:cxn modelId="{B08D4726-0C0F-40A5-A700-E685208AC8CB}" type="presParOf" srcId="{90CD8219-2B79-4C84-9C18-0A6A94A74188}" destId="{80919ED4-3888-4F9C-9ECB-3D77E73AFAC7}" srcOrd="4" destOrd="0" presId="urn:microsoft.com/office/officeart/2008/layout/LinedList"/>
    <dgm:cxn modelId="{FA9308B2-1562-4EED-A7A0-3CF90BDA8BE1}" type="presParOf" srcId="{90CD8219-2B79-4C84-9C18-0A6A94A74188}" destId="{14E1BCAE-BD22-4B25-9D40-DE8A67A9EBCF}" srcOrd="5" destOrd="0" presId="urn:microsoft.com/office/officeart/2008/layout/LinedList"/>
    <dgm:cxn modelId="{D24F0BBF-3C86-4E58-9075-C5FE0B7113E2}" type="presParOf" srcId="{14E1BCAE-BD22-4B25-9D40-DE8A67A9EBCF}" destId="{15DA9D87-DF63-46B8-B13C-8A4EA69C1B8A}" srcOrd="0" destOrd="0" presId="urn:microsoft.com/office/officeart/2008/layout/LinedList"/>
    <dgm:cxn modelId="{A690FCB7-2733-4879-8671-04A6BEA2EBED}" type="presParOf" srcId="{14E1BCAE-BD22-4B25-9D40-DE8A67A9EBCF}" destId="{BB745ED0-36F7-4340-9D05-D2782EF6D7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6750DD-3F96-4798-B8D1-F3AC34B28208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FCE9DD1-583F-40F6-BC78-816137DE8997}">
      <dgm:prSet/>
      <dgm:spPr/>
      <dgm:t>
        <a:bodyPr/>
        <a:lstStyle/>
        <a:p>
          <a:r>
            <a:rPr lang="en-US"/>
            <a:t>Nash equilibrium is a self-fulfilling contract</a:t>
          </a:r>
        </a:p>
      </dgm:t>
    </dgm:pt>
    <dgm:pt modelId="{1DE813E8-C0B8-415E-83D5-F9ECF3428664}" type="parTrans" cxnId="{8BD94E58-3613-4780-891A-3F494713545C}">
      <dgm:prSet/>
      <dgm:spPr/>
      <dgm:t>
        <a:bodyPr/>
        <a:lstStyle/>
        <a:p>
          <a:endParaRPr lang="en-US"/>
        </a:p>
      </dgm:t>
    </dgm:pt>
    <dgm:pt modelId="{F3DC9119-6D41-48C6-A28E-DA6DCAFEA6AB}" type="sibTrans" cxnId="{8BD94E58-3613-4780-891A-3F494713545C}">
      <dgm:prSet/>
      <dgm:spPr/>
      <dgm:t>
        <a:bodyPr/>
        <a:lstStyle/>
        <a:p>
          <a:endParaRPr lang="en-US"/>
        </a:p>
      </dgm:t>
    </dgm:pt>
    <dgm:pt modelId="{E31E8B4E-76F0-4F2B-B7B5-C8DB70B36810}">
      <dgm:prSet/>
      <dgm:spPr/>
      <dgm:t>
        <a:bodyPr/>
        <a:lstStyle/>
        <a:p>
          <a:r>
            <a:rPr lang="en-US"/>
            <a:t>If you play x and your opponent plays y, and neither of you want to change your play, it is a Nash equilibrium</a:t>
          </a:r>
        </a:p>
      </dgm:t>
    </dgm:pt>
    <dgm:pt modelId="{B000FCB3-DC48-4278-AEEC-F1F3151FE466}" type="parTrans" cxnId="{3BD253CB-54DE-4ADB-91CA-F69B8E82BD5D}">
      <dgm:prSet/>
      <dgm:spPr/>
      <dgm:t>
        <a:bodyPr/>
        <a:lstStyle/>
        <a:p>
          <a:endParaRPr lang="en-US"/>
        </a:p>
      </dgm:t>
    </dgm:pt>
    <dgm:pt modelId="{07C0A56E-75D5-41B3-AE79-A59F57F67E8E}" type="sibTrans" cxnId="{3BD253CB-54DE-4ADB-91CA-F69B8E82BD5D}">
      <dgm:prSet/>
      <dgm:spPr/>
      <dgm:t>
        <a:bodyPr/>
        <a:lstStyle/>
        <a:p>
          <a:endParaRPr lang="en-US"/>
        </a:p>
      </dgm:t>
    </dgm:pt>
    <dgm:pt modelId="{C54D1317-3B56-41DE-9880-AD103C95B503}">
      <dgm:prSet/>
      <dgm:spPr/>
      <dgm:t>
        <a:bodyPr/>
        <a:lstStyle/>
        <a:p>
          <a:r>
            <a:rPr lang="en-US"/>
            <a:t>Not all games have a Nash equilibrium</a:t>
          </a:r>
        </a:p>
      </dgm:t>
    </dgm:pt>
    <dgm:pt modelId="{32BC7EB4-136A-4430-8192-78CF9621A97C}" type="parTrans" cxnId="{0B1AE654-7165-496D-B0A9-003441B5219B}">
      <dgm:prSet/>
      <dgm:spPr/>
      <dgm:t>
        <a:bodyPr/>
        <a:lstStyle/>
        <a:p>
          <a:endParaRPr lang="en-US"/>
        </a:p>
      </dgm:t>
    </dgm:pt>
    <dgm:pt modelId="{663271D2-0AB6-49B0-880B-B8B4175DB39C}" type="sibTrans" cxnId="{0B1AE654-7165-496D-B0A9-003441B5219B}">
      <dgm:prSet/>
      <dgm:spPr/>
      <dgm:t>
        <a:bodyPr/>
        <a:lstStyle/>
        <a:p>
          <a:endParaRPr lang="en-US"/>
        </a:p>
      </dgm:t>
    </dgm:pt>
    <dgm:pt modelId="{7B15E48B-F357-4EEB-97A1-D5532C887117}">
      <dgm:prSet/>
      <dgm:spPr/>
      <dgm:t>
        <a:bodyPr/>
        <a:lstStyle/>
        <a:p>
          <a:r>
            <a:rPr lang="en-US"/>
            <a:t>Not all games have a unique Nash equilibrium</a:t>
          </a:r>
        </a:p>
      </dgm:t>
    </dgm:pt>
    <dgm:pt modelId="{EC2DBE1A-2572-462B-9914-FD36FE71D971}" type="parTrans" cxnId="{9322E301-FDA1-40C7-AE0E-0FA0ACB04E97}">
      <dgm:prSet/>
      <dgm:spPr/>
      <dgm:t>
        <a:bodyPr/>
        <a:lstStyle/>
        <a:p>
          <a:endParaRPr lang="en-US"/>
        </a:p>
      </dgm:t>
    </dgm:pt>
    <dgm:pt modelId="{543ECA36-6D29-4E7D-A3C8-BB6EE824EA2E}" type="sibTrans" cxnId="{9322E301-FDA1-40C7-AE0E-0FA0ACB04E97}">
      <dgm:prSet/>
      <dgm:spPr/>
      <dgm:t>
        <a:bodyPr/>
        <a:lstStyle/>
        <a:p>
          <a:endParaRPr lang="en-US"/>
        </a:p>
      </dgm:t>
    </dgm:pt>
    <dgm:pt modelId="{BC28132E-C01B-4EEC-B06A-BF117AF0E8B3}">
      <dgm:prSet/>
      <dgm:spPr/>
      <dgm:t>
        <a:bodyPr/>
        <a:lstStyle/>
        <a:p>
          <a:r>
            <a:rPr lang="en-US"/>
            <a:t>Not obvious Nash equilibrium will get played</a:t>
          </a:r>
        </a:p>
      </dgm:t>
    </dgm:pt>
    <dgm:pt modelId="{35B1BED1-CC1C-4BF9-8A40-7576D68A897D}" type="parTrans" cxnId="{EBAEB3CE-8FEC-4067-9B13-631900F8E817}">
      <dgm:prSet/>
      <dgm:spPr/>
      <dgm:t>
        <a:bodyPr/>
        <a:lstStyle/>
        <a:p>
          <a:endParaRPr lang="en-US"/>
        </a:p>
      </dgm:t>
    </dgm:pt>
    <dgm:pt modelId="{9CF63DC9-DEA5-44BB-8174-7036DCA84812}" type="sibTrans" cxnId="{EBAEB3CE-8FEC-4067-9B13-631900F8E817}">
      <dgm:prSet/>
      <dgm:spPr/>
      <dgm:t>
        <a:bodyPr/>
        <a:lstStyle/>
        <a:p>
          <a:endParaRPr lang="en-US"/>
        </a:p>
      </dgm:t>
    </dgm:pt>
    <dgm:pt modelId="{7295DEA0-8546-4995-AEFD-E61D8ADA7916}" type="pres">
      <dgm:prSet presAssocID="{056750DD-3F96-4798-B8D1-F3AC34B28208}" presName="linear" presStyleCnt="0">
        <dgm:presLayoutVars>
          <dgm:animLvl val="lvl"/>
          <dgm:resizeHandles val="exact"/>
        </dgm:presLayoutVars>
      </dgm:prSet>
      <dgm:spPr/>
    </dgm:pt>
    <dgm:pt modelId="{0DAF3B95-EFD1-46B6-82A1-9632F197E0CC}" type="pres">
      <dgm:prSet presAssocID="{0FCE9DD1-583F-40F6-BC78-816137DE899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AEAFD08-571F-4B31-8D1F-69EF67260A6C}" type="pres">
      <dgm:prSet presAssocID="{F3DC9119-6D41-48C6-A28E-DA6DCAFEA6AB}" presName="spacer" presStyleCnt="0"/>
      <dgm:spPr/>
    </dgm:pt>
    <dgm:pt modelId="{0350DAF5-7705-4E7C-BFC9-096297CE86DC}" type="pres">
      <dgm:prSet presAssocID="{E31E8B4E-76F0-4F2B-B7B5-C8DB70B3681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3AB43A86-77B3-4F62-A947-88BA9B1EC7A9}" type="pres">
      <dgm:prSet presAssocID="{07C0A56E-75D5-41B3-AE79-A59F57F67E8E}" presName="spacer" presStyleCnt="0"/>
      <dgm:spPr/>
    </dgm:pt>
    <dgm:pt modelId="{EC0F138B-93D7-4D68-8C46-24A4DDA2CFAC}" type="pres">
      <dgm:prSet presAssocID="{C54D1317-3B56-41DE-9880-AD103C95B50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D46993A1-45C0-4E7B-91F3-DF1A0F7BD67E}" type="pres">
      <dgm:prSet presAssocID="{663271D2-0AB6-49B0-880B-B8B4175DB39C}" presName="spacer" presStyleCnt="0"/>
      <dgm:spPr/>
    </dgm:pt>
    <dgm:pt modelId="{90B1D5F7-FCCC-4A4B-841C-45EFB5AC0208}" type="pres">
      <dgm:prSet presAssocID="{7B15E48B-F357-4EEB-97A1-D5532C88711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E868B1A3-C233-4273-9A54-52F131A7CFCE}" type="pres">
      <dgm:prSet presAssocID="{543ECA36-6D29-4E7D-A3C8-BB6EE824EA2E}" presName="spacer" presStyleCnt="0"/>
      <dgm:spPr/>
    </dgm:pt>
    <dgm:pt modelId="{AE18DAD1-EE26-468C-8E9C-97B13D860B9D}" type="pres">
      <dgm:prSet presAssocID="{BC28132E-C01B-4EEC-B06A-BF117AF0E8B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9322E301-FDA1-40C7-AE0E-0FA0ACB04E97}" srcId="{056750DD-3F96-4798-B8D1-F3AC34B28208}" destId="{7B15E48B-F357-4EEB-97A1-D5532C887117}" srcOrd="3" destOrd="0" parTransId="{EC2DBE1A-2572-462B-9914-FD36FE71D971}" sibTransId="{543ECA36-6D29-4E7D-A3C8-BB6EE824EA2E}"/>
    <dgm:cxn modelId="{5B379E0A-BB55-4AAF-A7A2-A67BC83E71CB}" type="presOf" srcId="{0FCE9DD1-583F-40F6-BC78-816137DE8997}" destId="{0DAF3B95-EFD1-46B6-82A1-9632F197E0CC}" srcOrd="0" destOrd="0" presId="urn:microsoft.com/office/officeart/2005/8/layout/vList2"/>
    <dgm:cxn modelId="{BC92B817-D1A9-4E2E-ADB1-AD83116408D5}" type="presOf" srcId="{C54D1317-3B56-41DE-9880-AD103C95B503}" destId="{EC0F138B-93D7-4D68-8C46-24A4DDA2CFAC}" srcOrd="0" destOrd="0" presId="urn:microsoft.com/office/officeart/2005/8/layout/vList2"/>
    <dgm:cxn modelId="{0B1AE654-7165-496D-B0A9-003441B5219B}" srcId="{056750DD-3F96-4798-B8D1-F3AC34B28208}" destId="{C54D1317-3B56-41DE-9880-AD103C95B503}" srcOrd="2" destOrd="0" parTransId="{32BC7EB4-136A-4430-8192-78CF9621A97C}" sibTransId="{663271D2-0AB6-49B0-880B-B8B4175DB39C}"/>
    <dgm:cxn modelId="{8BD94E58-3613-4780-891A-3F494713545C}" srcId="{056750DD-3F96-4798-B8D1-F3AC34B28208}" destId="{0FCE9DD1-583F-40F6-BC78-816137DE8997}" srcOrd="0" destOrd="0" parTransId="{1DE813E8-C0B8-415E-83D5-F9ECF3428664}" sibTransId="{F3DC9119-6D41-48C6-A28E-DA6DCAFEA6AB}"/>
    <dgm:cxn modelId="{31620698-D70A-4B1C-ACBC-079DD93F3D3E}" type="presOf" srcId="{7B15E48B-F357-4EEB-97A1-D5532C887117}" destId="{90B1D5F7-FCCC-4A4B-841C-45EFB5AC0208}" srcOrd="0" destOrd="0" presId="urn:microsoft.com/office/officeart/2005/8/layout/vList2"/>
    <dgm:cxn modelId="{B6A7859A-5227-499C-929D-AC80888FE788}" type="presOf" srcId="{E31E8B4E-76F0-4F2B-B7B5-C8DB70B36810}" destId="{0350DAF5-7705-4E7C-BFC9-096297CE86DC}" srcOrd="0" destOrd="0" presId="urn:microsoft.com/office/officeart/2005/8/layout/vList2"/>
    <dgm:cxn modelId="{475A469D-9C3F-47D0-B6F6-623E664C8158}" type="presOf" srcId="{056750DD-3F96-4798-B8D1-F3AC34B28208}" destId="{7295DEA0-8546-4995-AEFD-E61D8ADA7916}" srcOrd="0" destOrd="0" presId="urn:microsoft.com/office/officeart/2005/8/layout/vList2"/>
    <dgm:cxn modelId="{014462A4-8BDD-48E1-8C0F-FE64EE5D1C4C}" type="presOf" srcId="{BC28132E-C01B-4EEC-B06A-BF117AF0E8B3}" destId="{AE18DAD1-EE26-468C-8E9C-97B13D860B9D}" srcOrd="0" destOrd="0" presId="urn:microsoft.com/office/officeart/2005/8/layout/vList2"/>
    <dgm:cxn modelId="{3BD253CB-54DE-4ADB-91CA-F69B8E82BD5D}" srcId="{056750DD-3F96-4798-B8D1-F3AC34B28208}" destId="{E31E8B4E-76F0-4F2B-B7B5-C8DB70B36810}" srcOrd="1" destOrd="0" parTransId="{B000FCB3-DC48-4278-AEEC-F1F3151FE466}" sibTransId="{07C0A56E-75D5-41B3-AE79-A59F57F67E8E}"/>
    <dgm:cxn modelId="{EBAEB3CE-8FEC-4067-9B13-631900F8E817}" srcId="{056750DD-3F96-4798-B8D1-F3AC34B28208}" destId="{BC28132E-C01B-4EEC-B06A-BF117AF0E8B3}" srcOrd="4" destOrd="0" parTransId="{35B1BED1-CC1C-4BF9-8A40-7576D68A897D}" sibTransId="{9CF63DC9-DEA5-44BB-8174-7036DCA84812}"/>
    <dgm:cxn modelId="{6A836A15-0007-4CA3-9F06-96C02733B578}" type="presParOf" srcId="{7295DEA0-8546-4995-AEFD-E61D8ADA7916}" destId="{0DAF3B95-EFD1-46B6-82A1-9632F197E0CC}" srcOrd="0" destOrd="0" presId="urn:microsoft.com/office/officeart/2005/8/layout/vList2"/>
    <dgm:cxn modelId="{1BEC51A6-1107-44B3-BF33-88CE33616F49}" type="presParOf" srcId="{7295DEA0-8546-4995-AEFD-E61D8ADA7916}" destId="{3AEAFD08-571F-4B31-8D1F-69EF67260A6C}" srcOrd="1" destOrd="0" presId="urn:microsoft.com/office/officeart/2005/8/layout/vList2"/>
    <dgm:cxn modelId="{8A27739E-1B5D-4020-A1E7-41A6A8EF9B21}" type="presParOf" srcId="{7295DEA0-8546-4995-AEFD-E61D8ADA7916}" destId="{0350DAF5-7705-4E7C-BFC9-096297CE86DC}" srcOrd="2" destOrd="0" presId="urn:microsoft.com/office/officeart/2005/8/layout/vList2"/>
    <dgm:cxn modelId="{B76AA79E-E836-49E1-BAE4-6C3C7C5ABA7C}" type="presParOf" srcId="{7295DEA0-8546-4995-AEFD-E61D8ADA7916}" destId="{3AB43A86-77B3-4F62-A947-88BA9B1EC7A9}" srcOrd="3" destOrd="0" presId="urn:microsoft.com/office/officeart/2005/8/layout/vList2"/>
    <dgm:cxn modelId="{E0444560-C98A-49CB-B92E-86D606C73AA7}" type="presParOf" srcId="{7295DEA0-8546-4995-AEFD-E61D8ADA7916}" destId="{EC0F138B-93D7-4D68-8C46-24A4DDA2CFAC}" srcOrd="4" destOrd="0" presId="urn:microsoft.com/office/officeart/2005/8/layout/vList2"/>
    <dgm:cxn modelId="{85778551-ABF5-4F6B-ABD0-119BFB1DBE21}" type="presParOf" srcId="{7295DEA0-8546-4995-AEFD-E61D8ADA7916}" destId="{D46993A1-45C0-4E7B-91F3-DF1A0F7BD67E}" srcOrd="5" destOrd="0" presId="urn:microsoft.com/office/officeart/2005/8/layout/vList2"/>
    <dgm:cxn modelId="{1E040FD6-CB13-46D8-8FB9-8E8EFBAF304F}" type="presParOf" srcId="{7295DEA0-8546-4995-AEFD-E61D8ADA7916}" destId="{90B1D5F7-FCCC-4A4B-841C-45EFB5AC0208}" srcOrd="6" destOrd="0" presId="urn:microsoft.com/office/officeart/2005/8/layout/vList2"/>
    <dgm:cxn modelId="{3475AD7E-7413-4B92-93B1-195FE6D6E552}" type="presParOf" srcId="{7295DEA0-8546-4995-AEFD-E61D8ADA7916}" destId="{E868B1A3-C233-4273-9A54-52F131A7CFCE}" srcOrd="7" destOrd="0" presId="urn:microsoft.com/office/officeart/2005/8/layout/vList2"/>
    <dgm:cxn modelId="{FBC24D91-B639-4759-9801-7FCBADBF01B9}" type="presParOf" srcId="{7295DEA0-8546-4995-AEFD-E61D8ADA7916}" destId="{AE18DAD1-EE26-468C-8E9C-97B13D860B9D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89D6B7-294F-4387-9A95-F1239DE185AB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519889-2C22-494C-9B10-B54D2F3CF1EE}">
      <dgm:prSet/>
      <dgm:spPr/>
      <dgm:t>
        <a:bodyPr/>
        <a:lstStyle/>
        <a:p>
          <a:r>
            <a:rPr lang="en-US"/>
            <a:t>Something a player will always do regardless of response</a:t>
          </a:r>
        </a:p>
      </dgm:t>
    </dgm:pt>
    <dgm:pt modelId="{EC2B7BFE-8536-42FC-B815-27860B6BA281}" type="parTrans" cxnId="{36D64E55-043A-45E8-BC88-BC7F125EC771}">
      <dgm:prSet/>
      <dgm:spPr/>
      <dgm:t>
        <a:bodyPr/>
        <a:lstStyle/>
        <a:p>
          <a:endParaRPr lang="en-US"/>
        </a:p>
      </dgm:t>
    </dgm:pt>
    <dgm:pt modelId="{0BCB5073-0C96-4A53-830F-0D2CB6F82076}" type="sibTrans" cxnId="{36D64E55-043A-45E8-BC88-BC7F125EC771}">
      <dgm:prSet/>
      <dgm:spPr/>
      <dgm:t>
        <a:bodyPr/>
        <a:lstStyle/>
        <a:p>
          <a:endParaRPr lang="en-US"/>
        </a:p>
      </dgm:t>
    </dgm:pt>
    <dgm:pt modelId="{AF910E8F-4195-4253-BBBE-B5A5BC726C29}">
      <dgm:prSet/>
      <dgm:spPr/>
      <dgm:t>
        <a:bodyPr/>
        <a:lstStyle/>
        <a:p>
          <a:r>
            <a:rPr lang="en-US"/>
            <a:t>Always best response</a:t>
          </a:r>
        </a:p>
      </dgm:t>
    </dgm:pt>
    <dgm:pt modelId="{4B3B6B4D-9AC3-4EF0-85FD-118272AE7DFF}" type="parTrans" cxnId="{448B373E-A4A8-4BAA-B09F-0278E35831BF}">
      <dgm:prSet/>
      <dgm:spPr/>
      <dgm:t>
        <a:bodyPr/>
        <a:lstStyle/>
        <a:p>
          <a:endParaRPr lang="en-US"/>
        </a:p>
      </dgm:t>
    </dgm:pt>
    <dgm:pt modelId="{78283D7A-CEA2-4455-BDBB-062346ACAF4A}" type="sibTrans" cxnId="{448B373E-A4A8-4BAA-B09F-0278E35831BF}">
      <dgm:prSet/>
      <dgm:spPr/>
      <dgm:t>
        <a:bodyPr/>
        <a:lstStyle/>
        <a:p>
          <a:endParaRPr lang="en-US"/>
        </a:p>
      </dgm:t>
    </dgm:pt>
    <dgm:pt modelId="{E454951C-ADE5-4085-87A5-C3AAA5D1CCE7}">
      <dgm:prSet/>
      <dgm:spPr/>
      <dgm:t>
        <a:bodyPr/>
        <a:lstStyle/>
        <a:p>
          <a:r>
            <a:rPr lang="en-US"/>
            <a:t>It’s hard to regulate collusion because often firms would have done something anyways</a:t>
          </a:r>
        </a:p>
      </dgm:t>
    </dgm:pt>
    <dgm:pt modelId="{E2C7F41B-8D66-404F-8DAA-6CA342D18A94}" type="parTrans" cxnId="{9B538A28-EB8C-460A-8CDF-590F7F01EC1A}">
      <dgm:prSet/>
      <dgm:spPr/>
      <dgm:t>
        <a:bodyPr/>
        <a:lstStyle/>
        <a:p>
          <a:endParaRPr lang="en-US"/>
        </a:p>
      </dgm:t>
    </dgm:pt>
    <dgm:pt modelId="{E811CD75-7298-4BA4-BCFE-D5D681491749}" type="sibTrans" cxnId="{9B538A28-EB8C-460A-8CDF-590F7F01EC1A}">
      <dgm:prSet/>
      <dgm:spPr/>
      <dgm:t>
        <a:bodyPr/>
        <a:lstStyle/>
        <a:p>
          <a:endParaRPr lang="en-US"/>
        </a:p>
      </dgm:t>
    </dgm:pt>
    <dgm:pt modelId="{A7CDCB6A-94DD-46FC-92ED-01935CDDCB67}" type="pres">
      <dgm:prSet presAssocID="{4989D6B7-294F-4387-9A95-F1239DE185AB}" presName="linear" presStyleCnt="0">
        <dgm:presLayoutVars>
          <dgm:animLvl val="lvl"/>
          <dgm:resizeHandles val="exact"/>
        </dgm:presLayoutVars>
      </dgm:prSet>
      <dgm:spPr/>
    </dgm:pt>
    <dgm:pt modelId="{76D6E839-0170-4049-971A-98469E7927B1}" type="pres">
      <dgm:prSet presAssocID="{5C519889-2C22-494C-9B10-B54D2F3CF1E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A91C7F8-DBA1-4C08-8725-CBD4CE00DCC7}" type="pres">
      <dgm:prSet presAssocID="{5C519889-2C22-494C-9B10-B54D2F3CF1EE}" presName="childText" presStyleLbl="revTx" presStyleIdx="0" presStyleCnt="1">
        <dgm:presLayoutVars>
          <dgm:bulletEnabled val="1"/>
        </dgm:presLayoutVars>
      </dgm:prSet>
      <dgm:spPr/>
    </dgm:pt>
    <dgm:pt modelId="{189091A0-8CCA-4AF4-AFC1-A2137888BF77}" type="pres">
      <dgm:prSet presAssocID="{E454951C-ADE5-4085-87A5-C3AAA5D1CCE7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9B538A28-EB8C-460A-8CDF-590F7F01EC1A}" srcId="{4989D6B7-294F-4387-9A95-F1239DE185AB}" destId="{E454951C-ADE5-4085-87A5-C3AAA5D1CCE7}" srcOrd="1" destOrd="0" parTransId="{E2C7F41B-8D66-404F-8DAA-6CA342D18A94}" sibTransId="{E811CD75-7298-4BA4-BCFE-D5D681491749}"/>
    <dgm:cxn modelId="{448B373E-A4A8-4BAA-B09F-0278E35831BF}" srcId="{5C519889-2C22-494C-9B10-B54D2F3CF1EE}" destId="{AF910E8F-4195-4253-BBBE-B5A5BC726C29}" srcOrd="0" destOrd="0" parTransId="{4B3B6B4D-9AC3-4EF0-85FD-118272AE7DFF}" sibTransId="{78283D7A-CEA2-4455-BDBB-062346ACAF4A}"/>
    <dgm:cxn modelId="{1EE83545-AC2F-4AB0-B04B-B0484982C934}" type="presOf" srcId="{E454951C-ADE5-4085-87A5-C3AAA5D1CCE7}" destId="{189091A0-8CCA-4AF4-AFC1-A2137888BF77}" srcOrd="0" destOrd="0" presId="urn:microsoft.com/office/officeart/2005/8/layout/vList2"/>
    <dgm:cxn modelId="{36D64E55-043A-45E8-BC88-BC7F125EC771}" srcId="{4989D6B7-294F-4387-9A95-F1239DE185AB}" destId="{5C519889-2C22-494C-9B10-B54D2F3CF1EE}" srcOrd="0" destOrd="0" parTransId="{EC2B7BFE-8536-42FC-B815-27860B6BA281}" sibTransId="{0BCB5073-0C96-4A53-830F-0D2CB6F82076}"/>
    <dgm:cxn modelId="{A7E3619B-4CA7-46B0-B641-B65C623077A9}" type="presOf" srcId="{4989D6B7-294F-4387-9A95-F1239DE185AB}" destId="{A7CDCB6A-94DD-46FC-92ED-01935CDDCB67}" srcOrd="0" destOrd="0" presId="urn:microsoft.com/office/officeart/2005/8/layout/vList2"/>
    <dgm:cxn modelId="{D04946BB-1769-4823-A2E1-1BED269A9320}" type="presOf" srcId="{AF910E8F-4195-4253-BBBE-B5A5BC726C29}" destId="{8A91C7F8-DBA1-4C08-8725-CBD4CE00DCC7}" srcOrd="0" destOrd="0" presId="urn:microsoft.com/office/officeart/2005/8/layout/vList2"/>
    <dgm:cxn modelId="{F05D4CCC-221A-4726-9BAB-E9BE71A76FED}" type="presOf" srcId="{5C519889-2C22-494C-9B10-B54D2F3CF1EE}" destId="{76D6E839-0170-4049-971A-98469E7927B1}" srcOrd="0" destOrd="0" presId="urn:microsoft.com/office/officeart/2005/8/layout/vList2"/>
    <dgm:cxn modelId="{F3DB1DFF-E87B-42E0-B028-30D2A4D7FCE0}" type="presParOf" srcId="{A7CDCB6A-94DD-46FC-92ED-01935CDDCB67}" destId="{76D6E839-0170-4049-971A-98469E7927B1}" srcOrd="0" destOrd="0" presId="urn:microsoft.com/office/officeart/2005/8/layout/vList2"/>
    <dgm:cxn modelId="{943865EF-3F4B-4A8E-AD6D-EF574768590C}" type="presParOf" srcId="{A7CDCB6A-94DD-46FC-92ED-01935CDDCB67}" destId="{8A91C7F8-DBA1-4C08-8725-CBD4CE00DCC7}" srcOrd="1" destOrd="0" presId="urn:microsoft.com/office/officeart/2005/8/layout/vList2"/>
    <dgm:cxn modelId="{D7FDD790-DDB2-4483-98BE-045ED4C245E5}" type="presParOf" srcId="{A7CDCB6A-94DD-46FC-92ED-01935CDDCB67}" destId="{189091A0-8CCA-4AF4-AFC1-A2137888BF77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6D98D2-CC11-4B95-A5E3-59B1FE848FB3}">
      <dsp:nvSpPr>
        <dsp:cNvPr id="0" name=""/>
        <dsp:cNvSpPr/>
      </dsp:nvSpPr>
      <dsp:spPr>
        <a:xfrm>
          <a:off x="0" y="2560"/>
          <a:ext cx="658926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380BB-3C37-41D3-BAB8-A15DB054DCD6}">
      <dsp:nvSpPr>
        <dsp:cNvPr id="0" name=""/>
        <dsp:cNvSpPr/>
      </dsp:nvSpPr>
      <dsp:spPr>
        <a:xfrm>
          <a:off x="0" y="2560"/>
          <a:ext cx="6589260" cy="174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Game theory is the study of strategic interaction among rational agents</a:t>
          </a:r>
        </a:p>
      </dsp:txBody>
      <dsp:txXfrm>
        <a:off x="0" y="2560"/>
        <a:ext cx="6589260" cy="1746290"/>
      </dsp:txXfrm>
    </dsp:sp>
    <dsp:sp modelId="{B074001C-A0D7-4F20-9E0D-5E9569DFEA49}">
      <dsp:nvSpPr>
        <dsp:cNvPr id="0" name=""/>
        <dsp:cNvSpPr/>
      </dsp:nvSpPr>
      <dsp:spPr>
        <a:xfrm>
          <a:off x="0" y="1748851"/>
          <a:ext cx="6589260" cy="0"/>
        </a:xfrm>
        <a:prstGeom prst="line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09C378-5998-4A4F-9603-FFB9D23868CC}">
      <dsp:nvSpPr>
        <dsp:cNvPr id="0" name=""/>
        <dsp:cNvSpPr/>
      </dsp:nvSpPr>
      <dsp:spPr>
        <a:xfrm>
          <a:off x="0" y="1748851"/>
          <a:ext cx="6589260" cy="174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It provides a way to think about interaction between players</a:t>
          </a:r>
        </a:p>
      </dsp:txBody>
      <dsp:txXfrm>
        <a:off x="0" y="1748851"/>
        <a:ext cx="6589260" cy="1746290"/>
      </dsp:txXfrm>
    </dsp:sp>
    <dsp:sp modelId="{80919ED4-3888-4F9C-9ECB-3D77E73AFAC7}">
      <dsp:nvSpPr>
        <dsp:cNvPr id="0" name=""/>
        <dsp:cNvSpPr/>
      </dsp:nvSpPr>
      <dsp:spPr>
        <a:xfrm>
          <a:off x="0" y="3495141"/>
          <a:ext cx="6589260" cy="0"/>
        </a:xfrm>
        <a:prstGeom prst="lin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A9D87-DF63-46B8-B13C-8A4EA69C1B8A}">
      <dsp:nvSpPr>
        <dsp:cNvPr id="0" name=""/>
        <dsp:cNvSpPr/>
      </dsp:nvSpPr>
      <dsp:spPr>
        <a:xfrm>
          <a:off x="0" y="3495141"/>
          <a:ext cx="6589260" cy="17462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Allows us to formally think about bargaining, tragedy of the commons, nuclear war, and the way markets work</a:t>
          </a:r>
        </a:p>
      </dsp:txBody>
      <dsp:txXfrm>
        <a:off x="0" y="3495141"/>
        <a:ext cx="6589260" cy="174629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AF3B95-EFD1-46B6-82A1-9632F197E0CC}">
      <dsp:nvSpPr>
        <dsp:cNvPr id="0" name=""/>
        <dsp:cNvSpPr/>
      </dsp:nvSpPr>
      <dsp:spPr>
        <a:xfrm>
          <a:off x="0" y="74211"/>
          <a:ext cx="10515600" cy="79450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Nash equilibrium is a self-fulfilling contract</a:t>
          </a:r>
        </a:p>
      </dsp:txBody>
      <dsp:txXfrm>
        <a:off x="38784" y="112995"/>
        <a:ext cx="10438032" cy="716935"/>
      </dsp:txXfrm>
    </dsp:sp>
    <dsp:sp modelId="{0350DAF5-7705-4E7C-BFC9-096297CE86DC}">
      <dsp:nvSpPr>
        <dsp:cNvPr id="0" name=""/>
        <dsp:cNvSpPr/>
      </dsp:nvSpPr>
      <dsp:spPr>
        <a:xfrm>
          <a:off x="0" y="926314"/>
          <a:ext cx="10515600" cy="794503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you play x and your opponent plays y, and neither of you want to change your play, it is a Nash equilibrium</a:t>
          </a:r>
        </a:p>
      </dsp:txBody>
      <dsp:txXfrm>
        <a:off x="38784" y="965098"/>
        <a:ext cx="10438032" cy="716935"/>
      </dsp:txXfrm>
    </dsp:sp>
    <dsp:sp modelId="{EC0F138B-93D7-4D68-8C46-24A4DDA2CFAC}">
      <dsp:nvSpPr>
        <dsp:cNvPr id="0" name=""/>
        <dsp:cNvSpPr/>
      </dsp:nvSpPr>
      <dsp:spPr>
        <a:xfrm>
          <a:off x="0" y="1778417"/>
          <a:ext cx="10515600" cy="794503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 all games have a Nash equilibrium</a:t>
          </a:r>
        </a:p>
      </dsp:txBody>
      <dsp:txXfrm>
        <a:off x="38784" y="1817201"/>
        <a:ext cx="10438032" cy="716935"/>
      </dsp:txXfrm>
    </dsp:sp>
    <dsp:sp modelId="{90B1D5F7-FCCC-4A4B-841C-45EFB5AC0208}">
      <dsp:nvSpPr>
        <dsp:cNvPr id="0" name=""/>
        <dsp:cNvSpPr/>
      </dsp:nvSpPr>
      <dsp:spPr>
        <a:xfrm>
          <a:off x="0" y="2630520"/>
          <a:ext cx="10515600" cy="794503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 all games have a unique Nash equilibrium</a:t>
          </a:r>
        </a:p>
      </dsp:txBody>
      <dsp:txXfrm>
        <a:off x="38784" y="2669304"/>
        <a:ext cx="10438032" cy="716935"/>
      </dsp:txXfrm>
    </dsp:sp>
    <dsp:sp modelId="{AE18DAD1-EE26-468C-8E9C-97B13D860B9D}">
      <dsp:nvSpPr>
        <dsp:cNvPr id="0" name=""/>
        <dsp:cNvSpPr/>
      </dsp:nvSpPr>
      <dsp:spPr>
        <a:xfrm>
          <a:off x="0" y="3482623"/>
          <a:ext cx="10515600" cy="794503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Not obvious Nash equilibrium will get played</a:t>
          </a:r>
        </a:p>
      </dsp:txBody>
      <dsp:txXfrm>
        <a:off x="38784" y="3521407"/>
        <a:ext cx="10438032" cy="716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D6E839-0170-4049-971A-98469E7927B1}">
      <dsp:nvSpPr>
        <dsp:cNvPr id="0" name=""/>
        <dsp:cNvSpPr/>
      </dsp:nvSpPr>
      <dsp:spPr>
        <a:xfrm>
          <a:off x="0" y="286576"/>
          <a:ext cx="6666833" cy="2125743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Something a player will always do regardless of response</a:t>
          </a:r>
        </a:p>
      </dsp:txBody>
      <dsp:txXfrm>
        <a:off x="103770" y="390346"/>
        <a:ext cx="6459293" cy="1918203"/>
      </dsp:txXfrm>
    </dsp:sp>
    <dsp:sp modelId="{8A91C7F8-DBA1-4C08-8725-CBD4CE00DCC7}">
      <dsp:nvSpPr>
        <dsp:cNvPr id="0" name=""/>
        <dsp:cNvSpPr/>
      </dsp:nvSpPr>
      <dsp:spPr>
        <a:xfrm>
          <a:off x="0" y="2412320"/>
          <a:ext cx="6666833" cy="629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1672" tIns="48260" rIns="270256" bIns="4826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000" kern="1200"/>
            <a:t>Always best response</a:t>
          </a:r>
        </a:p>
      </dsp:txBody>
      <dsp:txXfrm>
        <a:off x="0" y="2412320"/>
        <a:ext cx="6666833" cy="629280"/>
      </dsp:txXfrm>
    </dsp:sp>
    <dsp:sp modelId="{189091A0-8CCA-4AF4-AFC1-A2137888BF77}">
      <dsp:nvSpPr>
        <dsp:cNvPr id="0" name=""/>
        <dsp:cNvSpPr/>
      </dsp:nvSpPr>
      <dsp:spPr>
        <a:xfrm>
          <a:off x="0" y="3041599"/>
          <a:ext cx="6666833" cy="2125743"/>
        </a:xfrm>
        <a:prstGeom prst="roundRect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It’s hard to regulate collusion because often firms would have done something anyways</a:t>
          </a:r>
        </a:p>
      </dsp:txBody>
      <dsp:txXfrm>
        <a:off x="103770" y="3145369"/>
        <a:ext cx="6459293" cy="19182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882E8-8CE4-6EB3-AB31-4C5AEFEFD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87ADB8-64E7-FAF2-B185-DE5DE8DA7A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3A927-EC7F-FC6A-0E03-2E626F584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7A8-5EF6-443B-8AF4-E037379B92D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CB75D-E058-DA41-B6A4-0C21FB91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E96057-A129-88B6-FCEA-EAAAF3D30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4057-A985-40EC-AEEF-ECF2CB99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6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101D0-D080-A659-A245-CEB3A5143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ABE87B-9394-6135-096D-798BB0EFC3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CBCE8C-3B00-FEE4-6CDC-3170CCE2D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7A8-5EF6-443B-8AF4-E037379B92D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F3146-78AF-6F54-FF4A-A131B7DEA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4C38F-06B0-8F4B-2ED5-6926394F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4057-A985-40EC-AEEF-ECF2CB99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8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1E48F-EBD9-C0AD-B335-E788A0DA9B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CA91D3-63B9-4771-256D-558C246EC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C3AB1-44D1-986B-B6E1-B1688366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7A8-5EF6-443B-8AF4-E037379B92D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0DD82-47E7-192A-83D9-BE4883899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48102-3E07-21DB-C7CD-856B19FE4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4057-A985-40EC-AEEF-ECF2CB99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5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CF680-6FD3-F0BD-8FF8-0A4862C4B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E2B875-4C5F-563E-18B6-5C9E9AE34F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F2ACA-554D-A146-3DB7-5E59DF2D7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7A8-5EF6-443B-8AF4-E037379B92D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1DEF7-DC2D-DC92-1478-92CA01DB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0092-02D2-FC0F-F4E7-219A2B378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4057-A985-40EC-AEEF-ECF2CB99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46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60E64-8EC5-FAB5-0013-728DBC68F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0A5C5-D902-AECF-2278-7AC09E872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FD2DB-A420-B372-6934-20198EDC5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7A8-5EF6-443B-8AF4-E037379B92D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5EF19B-0E4B-DDB7-BE2E-3DB90D593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AFAE9-C361-DCE5-B406-0D9E2EE41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4057-A985-40EC-AEEF-ECF2CB99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851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60533-E8E5-A355-F3B4-FAFEE9B8C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928FF-38E6-1954-5FC8-6DAF1A9D0C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3C02DD-9D2B-EBBF-7D96-65FF0D21F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03E3E-E0D0-5BF5-F0C3-10D7B798C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7A8-5EF6-443B-8AF4-E037379B92D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C8277-09DE-B636-21D2-1BAC68024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41364A-F89C-89A2-D516-A447F4072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4057-A985-40EC-AEEF-ECF2CB99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06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6B396-91F9-B500-82B3-5A4EB074D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598BF-1346-42E5-E066-C94DAFB4B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E48B9-6A81-1CCB-F58D-C65E31F90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CF2E13-E5FF-F760-CED7-4611CF362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152743-6AB4-EE09-59CE-8024DF35AE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84C532-BDE6-B0FB-6116-BCC55A0CD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7A8-5EF6-443B-8AF4-E037379B92D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F47949-E288-5828-81BF-49FF25D32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A45656-6B32-7E36-1493-1C99472BB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4057-A985-40EC-AEEF-ECF2CB99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513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6633-66CB-688C-6672-E1D3B5C75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4BF45-0CA0-7B63-6DFF-03C4E2DE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7A8-5EF6-443B-8AF4-E037379B92D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96273E-12B0-B9E2-C397-83B6867AE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73812F-792B-A217-681F-B26EF37D5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4057-A985-40EC-AEEF-ECF2CB99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7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747BA0-1F89-C0EF-B79E-4756529AD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7A8-5EF6-443B-8AF4-E037379B92D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A3E16-13D1-06FE-22A8-BBE417DC1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23F64-C83B-73A3-EB2D-4463CEC6A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4057-A985-40EC-AEEF-ECF2CB99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80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745F0-37BA-0A86-5B1B-89818B8E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A8F08-46B0-D6F2-E77F-CD7891AF27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EDCB83-3702-10CF-A802-C436C4C50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69959-CA33-16D0-AE3D-00480E9DD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7A8-5EF6-443B-8AF4-E037379B92D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6AC5-00A9-D1CB-8015-DB8345DDC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4629A-C4EF-11EE-C76F-51B6F7A41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4057-A985-40EC-AEEF-ECF2CB99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176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49813-8ECC-EAA6-D798-6F965678C6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50E7F1-E9B7-8F32-1792-E2137F32FF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42E2F-2BC2-C22C-DC0B-F4036A3A3A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D13F77-9CA1-B567-6E5E-47F521C8A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3C7A8-5EF6-443B-8AF4-E037379B92D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895307-6A07-9272-BD70-4C8AC8A3E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E739FC-DD71-3215-5388-BDE5DD33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BF4057-A985-40EC-AEEF-ECF2CB99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160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5FA6DB-6759-0546-DFDA-D7AE11FC9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1BE62-2AA2-FF59-8042-6698F737C6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92575-CD47-FB47-0E21-ED51FD0081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3C7A8-5EF6-443B-8AF4-E037379B92D8}" type="datetimeFigureOut">
              <a:rPr lang="en-US" smtClean="0"/>
              <a:t>4/12/2023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C74D42-5829-8B14-9532-C6C2AC2BBC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EA823-D28A-A056-5B1F-1A575E282B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BF4057-A985-40EC-AEEF-ECF2CB99C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05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John Forbes Nash Jr. - Wikipedia">
            <a:extLst>
              <a:ext uri="{FF2B5EF4-FFF2-40B4-BE49-F238E27FC236}">
                <a16:creationId xmlns:a16="http://schemas.microsoft.com/office/drawing/2014/main" id="{ED146AE1-EF2A-8133-F320-41EA088B15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1" r="9092" b="40712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D1F7D4-3CD3-CBF4-04CE-8368563A72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Game Theory and Sustainability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9F845C-1742-70EB-66F0-73E3E6C00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endParaRPr lang="en-US" sz="200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725673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B51EE5-2F42-CC6D-0C18-001F354FA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Battle of the Sexes</a:t>
            </a: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D.6 Battle of the sexes | Game Theory - Microeconomics - YouTube">
            <a:extLst>
              <a:ext uri="{FF2B5EF4-FFF2-40B4-BE49-F238E27FC236}">
                <a16:creationId xmlns:a16="http://schemas.microsoft.com/office/drawing/2014/main" id="{3B749AD5-CEA0-96C8-3544-9687FF5657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386173"/>
            <a:ext cx="7214616" cy="4058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8974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3" name="Rectangle 112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77" name="Rectangle 112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79" name="Freeform: Shape 112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A480E6-C0DE-E925-1B6C-E6F3BC282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 Hunt: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problem of coordination</a:t>
            </a:r>
          </a:p>
        </p:txBody>
      </p:sp>
      <p:pic>
        <p:nvPicPr>
          <p:cNvPr id="11266" name="Picture 2" descr="Understanding the Stag Hunt Game: How Deer Hunting Explains Why People are  Socially Late – Mind Your Decisions">
            <a:extLst>
              <a:ext uri="{FF2B5EF4-FFF2-40B4-BE49-F238E27FC236}">
                <a16:creationId xmlns:a16="http://schemas.microsoft.com/office/drawing/2014/main" id="{8D2F01A6-CE24-E8D5-814F-E16BD701807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981569"/>
            <a:ext cx="7225748" cy="4894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704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9" name="Rectangle 1024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3" name="Rectangle 1025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55" name="Freeform: Shape 1025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EF48D1-BB2E-12E1-16F3-A8822513C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Chicken</a:t>
            </a:r>
          </a:p>
        </p:txBody>
      </p:sp>
      <p:pic>
        <p:nvPicPr>
          <p:cNvPr id="10242" name="Picture 2" descr="Politics and “Chicken” | Boundless Rationality">
            <a:extLst>
              <a:ext uri="{FF2B5EF4-FFF2-40B4-BE49-F238E27FC236}">
                <a16:creationId xmlns:a16="http://schemas.microsoft.com/office/drawing/2014/main" id="{B38CE273-7598-2E0A-E95C-636F785AD1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918053"/>
            <a:ext cx="7225748" cy="5021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555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02B8D-AD0B-1B52-267E-87960EAE3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Matching Pennies (MSNE)</a:t>
            </a:r>
          </a:p>
        </p:txBody>
      </p:sp>
      <p:sp>
        <p:nvSpPr>
          <p:cNvPr id="820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The payoff bimatrix for the Matching Pennies game. | Download Scientific  Diagram">
            <a:extLst>
              <a:ext uri="{FF2B5EF4-FFF2-40B4-BE49-F238E27FC236}">
                <a16:creationId xmlns:a16="http://schemas.microsoft.com/office/drawing/2014/main" id="{CE110684-B50E-38A3-96E1-B7C748B14C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61118"/>
            <a:ext cx="7214616" cy="5508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32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5" name="Rectangle 1229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5275CC-FB44-0616-88D3-912382EAA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Tragedy of the Commons</a:t>
            </a:r>
          </a:p>
        </p:txBody>
      </p:sp>
      <p:pic>
        <p:nvPicPr>
          <p:cNvPr id="12290" name="Picture 2" descr="Sustainability | Free Full-Text | The Tragedy of the Commons from a Game- Theoretic Perspective">
            <a:extLst>
              <a:ext uri="{FF2B5EF4-FFF2-40B4-BE49-F238E27FC236}">
                <a16:creationId xmlns:a16="http://schemas.microsoft.com/office/drawing/2014/main" id="{81DFEC04-58A8-B56B-B1AF-FBE655FFAE5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1498" y="1675227"/>
            <a:ext cx="7609003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09962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9" name="Rectangle 133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AFE816-C05B-EAA9-7040-FF00C1404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Zero-sum Games</a:t>
            </a:r>
          </a:p>
        </p:txBody>
      </p:sp>
      <p:pic>
        <p:nvPicPr>
          <p:cNvPr id="13314" name="Picture 2" descr="Zero-Sum Game Definition in Finance, With Example">
            <a:extLst>
              <a:ext uri="{FF2B5EF4-FFF2-40B4-BE49-F238E27FC236}">
                <a16:creationId xmlns:a16="http://schemas.microsoft.com/office/drawing/2014/main" id="{88C1CB16-1A51-B8E6-7A03-B4E46BE9FF9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829444"/>
            <a:ext cx="10905066" cy="4085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093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3" name="Rectangle 14342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57A3C-97F0-B43D-E874-A7E6A91BB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Minimax</a:t>
            </a:r>
          </a:p>
        </p:txBody>
      </p:sp>
      <p:pic>
        <p:nvPicPr>
          <p:cNvPr id="14338" name="Picture 2" descr="On Security and Punishment Strategies: Part I - Maximin and Minimax Play in  Pure Strategies - YouTube">
            <a:extLst>
              <a:ext uri="{FF2B5EF4-FFF2-40B4-BE49-F238E27FC236}">
                <a16:creationId xmlns:a16="http://schemas.microsoft.com/office/drawing/2014/main" id="{0BF39A74-181D-D084-E905-B3F743C24D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90045" y="1675227"/>
            <a:ext cx="7811909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10816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4" descr="Dice and pins on a board game">
            <a:extLst>
              <a:ext uri="{FF2B5EF4-FFF2-40B4-BE49-F238E27FC236}">
                <a16:creationId xmlns:a16="http://schemas.microsoft.com/office/drawing/2014/main" id="{E7535A61-FB44-3348-20DD-BFF79375CB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594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5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0DBBBF-8762-033F-B47B-0D216EBE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Can you think of a real-life zero sum game?</a:t>
            </a:r>
          </a:p>
        </p:txBody>
      </p:sp>
      <p:sp>
        <p:nvSpPr>
          <p:cNvPr id="26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086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On the backward induction method - ScienceDirect">
            <a:extLst>
              <a:ext uri="{FF2B5EF4-FFF2-40B4-BE49-F238E27FC236}">
                <a16:creationId xmlns:a16="http://schemas.microsoft.com/office/drawing/2014/main" id="{FF70FE02-88CC-E38A-1660-C16D88212D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8" b="2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3625FA-9F2C-5462-EBBA-3A723C539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Induction games: Backwards Induction</a:t>
            </a:r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DE6B65-679B-4065-CA1B-65A0BA209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400"/>
              <a:t>Form we have seen until now called the normal form</a:t>
            </a:r>
          </a:p>
          <a:p>
            <a:r>
              <a:rPr lang="en-US" sz="1400"/>
              <a:t>In these games, players play simultaneously with no knowledge of other moves</a:t>
            </a:r>
          </a:p>
          <a:p>
            <a:r>
              <a:rPr lang="en-US" sz="1400"/>
              <a:t>However in real life, games often happen sequentially</a:t>
            </a:r>
          </a:p>
          <a:p>
            <a:r>
              <a:rPr lang="en-US" sz="1400"/>
              <a:t>To solve a sequential game, work backwards</a:t>
            </a:r>
          </a:p>
          <a:p>
            <a:r>
              <a:rPr lang="en-US" sz="1400"/>
              <a:t>Pick the best strategy for final mover at each final node, then previous mover at each above node</a:t>
            </a:r>
          </a:p>
        </p:txBody>
      </p:sp>
    </p:spTree>
    <p:extLst>
      <p:ext uri="{BB962C8B-B14F-4D97-AF65-F5344CB8AC3E}">
        <p14:creationId xmlns:p14="http://schemas.microsoft.com/office/powerpoint/2010/main" val="42900624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11" name="Freeform: Shape 4110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5225A2-694C-AA09-97FC-856EAEFD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Induction games Example</a:t>
            </a:r>
          </a:p>
        </p:txBody>
      </p:sp>
      <p:pic>
        <p:nvPicPr>
          <p:cNvPr id="4098" name="Picture 2" descr="Chapter 7 - Extensive form games and backwards induction">
            <a:extLst>
              <a:ext uri="{FF2B5EF4-FFF2-40B4-BE49-F238E27FC236}">
                <a16:creationId xmlns:a16="http://schemas.microsoft.com/office/drawing/2014/main" id="{C7E626F9-0DFD-5F78-7110-130AEA55B8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962256"/>
            <a:ext cx="7225748" cy="4933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55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alpha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278130-DFE0-457B-8698-88DF69019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99531B-1681-4D6E-BECB-18325B33A6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0344094-430A-400B-804B-910E696A1A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709375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53C67DF-7782-4E57-AB9B-F1B4811AD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43451" y="1248213"/>
            <a:ext cx="5413238" cy="4326335"/>
          </a:xfrm>
          <a:prstGeom prst="rect">
            <a:avLst/>
          </a:prstGeom>
          <a:solidFill>
            <a:schemeClr val="accent1"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5438EF-B3C8-7C12-D33F-FA2926CB0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967" y="675564"/>
            <a:ext cx="3609833" cy="5204085"/>
          </a:xfrm>
        </p:spPr>
        <p:txBody>
          <a:bodyPr>
            <a:normAutofit/>
          </a:bodyPr>
          <a:lstStyle/>
          <a:p>
            <a:r>
              <a:rPr lang="en-US"/>
              <a:t>What is game theory?</a:t>
            </a:r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3A5AE3-BD30-455C-842B-7626C8BE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365990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BECAA5-1F2D-470D-875C-8F2C2CA3E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18001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6DA24D5-DA4D-7D5D-AFF8-22AE43C01A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7571038"/>
              </p:ext>
            </p:extLst>
          </p:nvPr>
        </p:nvGraphicFramePr>
        <p:xfrm>
          <a:off x="4776730" y="819369"/>
          <a:ext cx="6589260" cy="52439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10686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Freeform: Shape 206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984CA-ECD1-4F3A-88A7-F515E7156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Induction games Example</a:t>
            </a:r>
          </a:p>
        </p:txBody>
      </p:sp>
      <p:pic>
        <p:nvPicPr>
          <p:cNvPr id="2050" name="Picture 2" descr="Subgame perfect equilibrium - Wikipedia">
            <a:extLst>
              <a:ext uri="{FF2B5EF4-FFF2-40B4-BE49-F238E27FC236}">
                <a16:creationId xmlns:a16="http://schemas.microsoft.com/office/drawing/2014/main" id="{E581F86D-B839-4334-D254-4D020CE02F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02428" y="863859"/>
            <a:ext cx="7225748" cy="513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34902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9203DE33-2CD4-4CA8-9AF3-37C3B6513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0AF57B88-1D4C-41FA-A761-EC1DD10C3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11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27" name="Rectangle 9226">
            <a:extLst>
              <a:ext uri="{FF2B5EF4-FFF2-40B4-BE49-F238E27FC236}">
                <a16:creationId xmlns:a16="http://schemas.microsoft.com/office/drawing/2014/main" id="{D2548F45-5164-4ABB-8212-7F293FDED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9565" y="2659404"/>
            <a:ext cx="4355594" cy="4040742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A dollar auction game example with 2$ prize | Download Scientific Diagram">
            <a:extLst>
              <a:ext uri="{FF2B5EF4-FFF2-40B4-BE49-F238E27FC236}">
                <a16:creationId xmlns:a16="http://schemas.microsoft.com/office/drawing/2014/main" id="{B2E380B6-FA46-B047-BD13-4C7B1297705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2533"/>
          <a:stretch/>
        </p:blipFill>
        <p:spPr bwMode="auto">
          <a:xfrm>
            <a:off x="4038599" y="10"/>
            <a:ext cx="8160026" cy="6875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29" name="Freeform: Shape 9228">
            <a:extLst>
              <a:ext uri="{FF2B5EF4-FFF2-40B4-BE49-F238E27FC236}">
                <a16:creationId xmlns:a16="http://schemas.microsoft.com/office/drawing/2014/main" id="{5E81CCFB-7BEF-4186-86FB-D09450B4D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7D0E3-A117-95CE-1224-F8BB0E3F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473" y="2950387"/>
            <a:ext cx="3052293" cy="3531403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Dollar Auction</a:t>
            </a:r>
          </a:p>
        </p:txBody>
      </p:sp>
    </p:spTree>
    <p:extLst>
      <p:ext uri="{BB962C8B-B14F-4D97-AF65-F5344CB8AC3E}">
        <p14:creationId xmlns:p14="http://schemas.microsoft.com/office/powerpoint/2010/main" val="33325505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46D38A-0123-6BB7-8B62-ED26B53BB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Bargaining Games</a:t>
            </a:r>
          </a:p>
        </p:txBody>
      </p:sp>
      <p:sp>
        <p:nvSpPr>
          <p:cNvPr id="717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51F33-794F-FC87-7EBF-704807C23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Players can either accept or reject</a:t>
            </a:r>
          </a:p>
          <a:p>
            <a:r>
              <a:rPr lang="en-US" sz="2200" dirty="0"/>
              <a:t>If no agreement, players leave with zero</a:t>
            </a:r>
          </a:p>
          <a:p>
            <a:r>
              <a:rPr lang="en-US" sz="2200" dirty="0"/>
              <a:t>How to determine who gets what?</a:t>
            </a:r>
          </a:p>
          <a:p>
            <a:r>
              <a:rPr lang="en-US" sz="2200" dirty="0"/>
              <a:t>Very important in negotiation of environmental treaties</a:t>
            </a:r>
          </a:p>
        </p:txBody>
      </p:sp>
      <p:pic>
        <p:nvPicPr>
          <p:cNvPr id="7170" name="Picture 2" descr="Game Theory 101: Crisis Bargaining - YouTube">
            <a:extLst>
              <a:ext uri="{FF2B5EF4-FFF2-40B4-BE49-F238E27FC236}">
                <a16:creationId xmlns:a16="http://schemas.microsoft.com/office/drawing/2014/main" id="{44936A3D-318D-2280-02D7-6B4A21CF5B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31475"/>
            <a:ext cx="6903720" cy="5195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0459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7" name="Rectangle 819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8" name="Freeform: Shape 820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2ADAF-51D4-C46B-A374-B29CBDC4B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Repeated Games</a:t>
            </a:r>
          </a:p>
        </p:txBody>
      </p:sp>
      <p:sp>
        <p:nvSpPr>
          <p:cNvPr id="8209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212B4A-1B4B-2A3F-6461-E6BDB4B32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200" dirty="0">
                <a:solidFill>
                  <a:srgbClr val="FFFFFF"/>
                </a:solidFill>
              </a:rPr>
              <a:t>One solution to the prisoner’s dilemma? Repeat the game</a:t>
            </a:r>
          </a:p>
          <a:p>
            <a:r>
              <a:rPr lang="en-US" sz="2200" dirty="0">
                <a:solidFill>
                  <a:srgbClr val="FFFFFF"/>
                </a:solidFill>
              </a:rPr>
              <a:t>Players discount future value by some amount, if low enough can sustain cooperation</a:t>
            </a:r>
          </a:p>
          <a:p>
            <a:r>
              <a:rPr lang="en-US" sz="2200" dirty="0">
                <a:solidFill>
                  <a:srgbClr val="FFFFFF"/>
                </a:solidFill>
              </a:rPr>
              <a:t>By punishing other player, can achieve no defection</a:t>
            </a:r>
          </a:p>
          <a:p>
            <a:pPr lvl="1"/>
            <a:r>
              <a:rPr lang="en-US" sz="1800" dirty="0">
                <a:solidFill>
                  <a:srgbClr val="FFFFFF"/>
                </a:solidFill>
              </a:rPr>
              <a:t>Grim trigger</a:t>
            </a:r>
          </a:p>
          <a:p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8194" name="Picture 2" descr="Finitely repeated prisoner's dilemma games (10 repetitions). | Download  Scientific Diagram">
            <a:extLst>
              <a:ext uri="{FF2B5EF4-FFF2-40B4-BE49-F238E27FC236}">
                <a16:creationId xmlns:a16="http://schemas.microsoft.com/office/drawing/2014/main" id="{0F554051-1512-ADA1-F839-2625215AD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7270" y="2971800"/>
            <a:ext cx="10245268" cy="327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490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776972-1046-7F2E-E9BA-A4EBAC513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Hotelling Games: Ice cream and Politics</a:t>
            </a:r>
          </a:p>
        </p:txBody>
      </p:sp>
      <p:pic>
        <p:nvPicPr>
          <p:cNvPr id="2050" name="Picture 2" descr="hotellingslaw3">
            <a:extLst>
              <a:ext uri="{FF2B5EF4-FFF2-40B4-BE49-F238E27FC236}">
                <a16:creationId xmlns:a16="http://schemas.microsoft.com/office/drawing/2014/main" id="{722F520B-C094-3865-588F-7B9B5805AEF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15077" y="1966293"/>
            <a:ext cx="8561845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21262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1" name="Freeform: Shape 308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7D3244-02BD-BC04-D9F2-47CA52195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Hotelling games math</a:t>
            </a:r>
          </a:p>
        </p:txBody>
      </p:sp>
      <p:sp>
        <p:nvSpPr>
          <p:cNvPr id="3083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F00E1-D8A4-4CC7-FDC7-E35B46B7D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/>
          </a:bodyPr>
          <a:lstStyle/>
          <a:p>
            <a:endParaRPr lang="en-US" sz="2200" dirty="0">
              <a:solidFill>
                <a:srgbClr val="FFFFFF"/>
              </a:solidFill>
            </a:endParaRPr>
          </a:p>
        </p:txBody>
      </p:sp>
      <p:pic>
        <p:nvPicPr>
          <p:cNvPr id="3074" name="Picture 2" descr="Hotelling Differentiation">
            <a:extLst>
              <a:ext uri="{FF2B5EF4-FFF2-40B4-BE49-F238E27FC236}">
                <a16:creationId xmlns:a16="http://schemas.microsoft.com/office/drawing/2014/main" id="{029FF96D-373C-2503-7E59-7D78086FE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0936" y="3669372"/>
            <a:ext cx="10917936" cy="1883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812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9" name="Rectangle 5128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35" name="Freeform: Shape 5134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67AAB-E2D4-A99B-DEA8-1FC9FC8E1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Game theory and congress</a:t>
            </a:r>
          </a:p>
        </p:txBody>
      </p:sp>
      <p:pic>
        <p:nvPicPr>
          <p:cNvPr id="5122" name="Picture 2" descr="SCIT1003 Chapter 2: Sequential games - perfect information extensive form  Prof. Tsang. - ppt video online download">
            <a:extLst>
              <a:ext uri="{FF2B5EF4-FFF2-40B4-BE49-F238E27FC236}">
                <a16:creationId xmlns:a16="http://schemas.microsoft.com/office/drawing/2014/main" id="{4AD0DED9-8C36-E2FE-1A3F-AE9EE7E193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38386" y="719344"/>
            <a:ext cx="7225748" cy="5419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161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Congress of the United States | Britannica">
            <a:extLst>
              <a:ext uri="{FF2B5EF4-FFF2-40B4-BE49-F238E27FC236}">
                <a16:creationId xmlns:a16="http://schemas.microsoft.com/office/drawing/2014/main" id="{4CD2752D-8187-A4AA-432F-EC0F39A814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3" t="9091" r="2274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53" name="Rectangle 6152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0BCF9-F4D7-BEBE-8CEF-BA009A1EF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Congressional Activity Friday</a:t>
            </a:r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DEA79-0709-52D3-C029-D970FAC6D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400"/>
              <a:t>On Friday, we will have a congressional activity</a:t>
            </a:r>
          </a:p>
          <a:p>
            <a:r>
              <a:rPr lang="en-US" sz="1400"/>
              <a:t>Bills will be introduced by the author or a brave soul willing to introduce (2 minutes followed by one minute of questions)</a:t>
            </a:r>
          </a:p>
          <a:p>
            <a:r>
              <a:rPr lang="en-US" sz="1400"/>
              <a:t>A rebuttal will be heard of the same length</a:t>
            </a:r>
          </a:p>
          <a:p>
            <a:r>
              <a:rPr lang="en-US" sz="1400"/>
              <a:t>Arguments will be heard going back and forth (1:30 plus 45 seconds of questions)</a:t>
            </a:r>
          </a:p>
          <a:p>
            <a:r>
              <a:rPr lang="en-US" sz="1400"/>
              <a:t>This continues until speakers list runs out. Then vote and move on to next bill</a:t>
            </a:r>
          </a:p>
        </p:txBody>
      </p:sp>
    </p:spTree>
    <p:extLst>
      <p:ext uri="{BB962C8B-B14F-4D97-AF65-F5344CB8AC3E}">
        <p14:creationId xmlns:p14="http://schemas.microsoft.com/office/powerpoint/2010/main" val="32331415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Freeform: Shape 103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3B705D-483D-F213-738F-A8C06030F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 to games: Idea of a fixed point</a:t>
            </a:r>
          </a:p>
        </p:txBody>
      </p:sp>
      <p:pic>
        <p:nvPicPr>
          <p:cNvPr id="1026" name="Picture 2" descr="Fixed point (mathematics) - Wikipedia">
            <a:extLst>
              <a:ext uri="{FF2B5EF4-FFF2-40B4-BE49-F238E27FC236}">
                <a16:creationId xmlns:a16="http://schemas.microsoft.com/office/drawing/2014/main" id="{FCC26646-A120-9515-CE9D-249BD8528B5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510" y="467208"/>
            <a:ext cx="5923584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899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6AC066-5DD4-FCCB-0CAA-E2B35343D4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4463" b="143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D54D8F-79E1-E2F6-BA27-0673B6D3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Nash Equilibrium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AFF8F4-385F-A4DA-8225-C0BD70A597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29010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87250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16" name="Rectangle 4115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C5050-C5B4-6B16-EA1B-D45C171B0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/>
              <a:t>Finding a Nash Equilibrium: Normal Form Games</a:t>
            </a:r>
          </a:p>
        </p:txBody>
      </p:sp>
      <p:sp>
        <p:nvSpPr>
          <p:cNvPr id="4118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470F0-2018-DCE0-0C32-EE97D3A74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Column player on right</a:t>
            </a:r>
          </a:p>
          <a:p>
            <a:r>
              <a:rPr lang="en-US" sz="2200" dirty="0"/>
              <a:t>Row player on left</a:t>
            </a:r>
          </a:p>
          <a:p>
            <a:r>
              <a:rPr lang="en-US" sz="2200" dirty="0"/>
              <a:t>Compare top left blue to top right blue</a:t>
            </a:r>
          </a:p>
          <a:p>
            <a:r>
              <a:rPr lang="en-US" sz="2200" dirty="0"/>
              <a:t>Compare top black to bottom black</a:t>
            </a:r>
          </a:p>
          <a:p>
            <a:r>
              <a:rPr lang="en-US" sz="2200" dirty="0"/>
              <a:t>Star larger</a:t>
            </a:r>
          </a:p>
          <a:p>
            <a:r>
              <a:rPr lang="en-US" sz="2200" dirty="0"/>
              <a:t>If two stars, this is NE</a:t>
            </a:r>
          </a:p>
        </p:txBody>
      </p:sp>
      <p:pic>
        <p:nvPicPr>
          <p:cNvPr id="4098" name="Picture 2" descr="Nash Equilibrium: Meaning, Concept and Examples - Penpoin">
            <a:extLst>
              <a:ext uri="{FF2B5EF4-FFF2-40B4-BE49-F238E27FC236}">
                <a16:creationId xmlns:a16="http://schemas.microsoft.com/office/drawing/2014/main" id="{7FC2E3DE-DD4D-6B91-930C-C9263B6704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487329"/>
            <a:ext cx="6903720" cy="388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64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6802A7-2C20-E7BE-17BD-89D3ADE82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3000"/>
              <a:t>Sequential elimination of dominated strategies</a:t>
            </a:r>
          </a:p>
        </p:txBody>
      </p:sp>
      <p:sp>
        <p:nvSpPr>
          <p:cNvPr id="9227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2" name="Content Placeholder 9221">
            <a:extLst>
              <a:ext uri="{FF2B5EF4-FFF2-40B4-BE49-F238E27FC236}">
                <a16:creationId xmlns:a16="http://schemas.microsoft.com/office/drawing/2014/main" id="{721FF672-0AC6-A9AF-6E56-27695C977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Eliminate bad strategy</a:t>
            </a:r>
          </a:p>
          <a:p>
            <a:r>
              <a:rPr lang="en-US" sz="2200" dirty="0"/>
              <a:t>Now look for new dominant strategy</a:t>
            </a:r>
          </a:p>
          <a:p>
            <a:r>
              <a:rPr lang="en-US" sz="2200" dirty="0"/>
              <a:t>Repeat</a:t>
            </a:r>
          </a:p>
          <a:p>
            <a:r>
              <a:rPr lang="en-US" sz="2200" dirty="0"/>
              <a:t>Can yield wrong answers if order of elimination matters </a:t>
            </a:r>
          </a:p>
        </p:txBody>
      </p:sp>
      <p:pic>
        <p:nvPicPr>
          <p:cNvPr id="9218" name="Picture 2" descr="PPT - Game Theory PowerPoint Presentation, free download - ID:1285095">
            <a:extLst>
              <a:ext uri="{FF2B5EF4-FFF2-40B4-BE49-F238E27FC236}">
                <a16:creationId xmlns:a16="http://schemas.microsoft.com/office/drawing/2014/main" id="{47234C96-BF7E-BC62-6BC7-03816C491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840105"/>
            <a:ext cx="6903720" cy="5177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34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14FB8F-E73A-C6E1-631D-E1FC2F9B1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Dominant Strategy 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8F59459-0600-B216-16B1-809B648318B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04373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59740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Flowchart: Document 5126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75261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5F97CF-E737-400C-015B-98D341DD3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Prisoner’s Dilemma</a:t>
            </a:r>
          </a:p>
        </p:txBody>
      </p:sp>
      <p:pic>
        <p:nvPicPr>
          <p:cNvPr id="5122" name="Picture 2" descr="Game theory - The prisoner's dilemma | Britannica">
            <a:extLst>
              <a:ext uri="{FF2B5EF4-FFF2-40B4-BE49-F238E27FC236}">
                <a16:creationId xmlns:a16="http://schemas.microsoft.com/office/drawing/2014/main" id="{5C6C7600-7F53-5462-A915-9F533CEFA94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92293" y="640080"/>
            <a:ext cx="5578816" cy="5578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23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6" name="Rectangle 615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8" name="Rectangle 615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7" name="Rectangle 615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59" name="Freeform: Shape 615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C28DE-E5B4-1FF1-5A4C-DAF40823E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Can you think of a real world Prisoner’s dilemma?</a:t>
            </a:r>
          </a:p>
        </p:txBody>
      </p:sp>
      <p:pic>
        <p:nvPicPr>
          <p:cNvPr id="6146" name="Picture 2" descr="Chart: The State of the Paris Agreement | Statista">
            <a:extLst>
              <a:ext uri="{FF2B5EF4-FFF2-40B4-BE49-F238E27FC236}">
                <a16:creationId xmlns:a16="http://schemas.microsoft.com/office/drawing/2014/main" id="{5EF2F26A-3F23-AEEF-5772-A8B5FDE7DD2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3510" y="467208"/>
            <a:ext cx="5923584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1019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1459</TotalTime>
  <Words>482</Words>
  <Application>Microsoft Office PowerPoint</Application>
  <PresentationFormat>Widescreen</PresentationFormat>
  <Paragraphs>66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Game Theory and Sustainability</vt:lpstr>
      <vt:lpstr>What is game theory?</vt:lpstr>
      <vt:lpstr>Solution to games: Idea of a fixed point</vt:lpstr>
      <vt:lpstr>Nash Equilibrium</vt:lpstr>
      <vt:lpstr>Finding a Nash Equilibrium: Normal Form Games</vt:lpstr>
      <vt:lpstr>Sequential elimination of dominated strategies</vt:lpstr>
      <vt:lpstr>Dominant Strategy </vt:lpstr>
      <vt:lpstr>Prisoner’s Dilemma</vt:lpstr>
      <vt:lpstr>Can you think of a real world Prisoner’s dilemma?</vt:lpstr>
      <vt:lpstr>Battle of the Sexes</vt:lpstr>
      <vt:lpstr>Stag Hunt: The problem of coordination</vt:lpstr>
      <vt:lpstr>Chicken</vt:lpstr>
      <vt:lpstr>Matching Pennies (MSNE)</vt:lpstr>
      <vt:lpstr>Tragedy of the Commons</vt:lpstr>
      <vt:lpstr>Zero-sum Games</vt:lpstr>
      <vt:lpstr>Minimax</vt:lpstr>
      <vt:lpstr>Can you think of a real-life zero sum game?</vt:lpstr>
      <vt:lpstr>Induction games: Backwards Induction</vt:lpstr>
      <vt:lpstr>Induction games Example</vt:lpstr>
      <vt:lpstr>Induction games Example</vt:lpstr>
      <vt:lpstr>Dollar Auction</vt:lpstr>
      <vt:lpstr>Bargaining Games</vt:lpstr>
      <vt:lpstr>Repeated Games</vt:lpstr>
      <vt:lpstr>Hotelling Games: Ice cream and Politics</vt:lpstr>
      <vt:lpstr>Hotelling games math</vt:lpstr>
      <vt:lpstr>Game theory and congress</vt:lpstr>
      <vt:lpstr>Congressional Activity Friday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Theory and Sustainability</dc:title>
  <dc:creator>Dana Golden</dc:creator>
  <cp:lastModifiedBy>Dana Golden</cp:lastModifiedBy>
  <cp:revision>2</cp:revision>
  <dcterms:created xsi:type="dcterms:W3CDTF">2023-01-09T17:42:07Z</dcterms:created>
  <dcterms:modified xsi:type="dcterms:W3CDTF">2023-04-12T14:38:46Z</dcterms:modified>
</cp:coreProperties>
</file>