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9" r:id="rId5"/>
    <p:sldId id="260" r:id="rId6"/>
    <p:sldId id="258" r:id="rId7"/>
    <p:sldId id="267" r:id="rId8"/>
    <p:sldId id="268" r:id="rId9"/>
    <p:sldId id="266" r:id="rId10"/>
    <p:sldId id="269" r:id="rId11"/>
    <p:sldId id="261" r:id="rId12"/>
    <p:sldId id="271" r:id="rId13"/>
    <p:sldId id="262" r:id="rId14"/>
    <p:sldId id="263" r:id="rId15"/>
    <p:sldId id="264" r:id="rId16"/>
    <p:sldId id="265" r:id="rId17"/>
    <p:sldId id="270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CADB0-0AAB-402A-B4A7-551AA8C70427}" v="1" dt="2024-04-02T17:49:4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BB1EB468-BA03-4D88-8FB9-113B6321AF72}"/>
    <pc:docChg chg="undo custSel addSld delSld modSld sldOrd">
      <pc:chgData name="Dana Golden" userId="6484f9b66e2ed86a" providerId="LiveId" clId="{BB1EB468-BA03-4D88-8FB9-113B6321AF72}" dt="2023-03-17T19:02:55.371" v="1104" actId="20577"/>
      <pc:docMkLst>
        <pc:docMk/>
      </pc:docMkLst>
      <pc:sldChg chg="addSp modSp mod setBg setClrOvrMap">
        <pc:chgData name="Dana Golden" userId="6484f9b66e2ed86a" providerId="LiveId" clId="{BB1EB468-BA03-4D88-8FB9-113B6321AF72}" dt="2023-03-17T14:18:36.101" v="3" actId="26606"/>
        <pc:sldMkLst>
          <pc:docMk/>
          <pc:sldMk cId="680137511" sldId="256"/>
        </pc:sldMkLst>
        <pc:spChg chg="mod">
          <ac:chgData name="Dana Golden" userId="6484f9b66e2ed86a" providerId="LiveId" clId="{BB1EB468-BA03-4D88-8FB9-113B6321AF72}" dt="2023-03-17T14:18:36.101" v="3" actId="26606"/>
          <ac:spMkLst>
            <pc:docMk/>
            <pc:sldMk cId="680137511" sldId="256"/>
            <ac:spMk id="2" creationId="{2A96D7CA-9F35-E719-539C-8D97BA6BEE50}"/>
          </ac:spMkLst>
        </pc:spChg>
        <pc:spChg chg="mod">
          <ac:chgData name="Dana Golden" userId="6484f9b66e2ed86a" providerId="LiveId" clId="{BB1EB468-BA03-4D88-8FB9-113B6321AF72}" dt="2023-03-17T14:18:36.101" v="3" actId="26606"/>
          <ac:spMkLst>
            <pc:docMk/>
            <pc:sldMk cId="680137511" sldId="256"/>
            <ac:spMk id="3" creationId="{1BA7AB75-E670-13D9-80AF-20A047B4DC98}"/>
          </ac:spMkLst>
        </pc:spChg>
        <pc:spChg chg="add">
          <ac:chgData name="Dana Golden" userId="6484f9b66e2ed86a" providerId="LiveId" clId="{BB1EB468-BA03-4D88-8FB9-113B6321AF72}" dt="2023-03-17T14:18:36.101" v="3" actId="26606"/>
          <ac:spMkLst>
            <pc:docMk/>
            <pc:sldMk cId="680137511" sldId="256"/>
            <ac:spMk id="5127" creationId="{71B2258F-86CA-4D4D-8270-BC05FCDEBFB3}"/>
          </ac:spMkLst>
        </pc:spChg>
        <pc:picChg chg="add mod ord">
          <ac:chgData name="Dana Golden" userId="6484f9b66e2ed86a" providerId="LiveId" clId="{BB1EB468-BA03-4D88-8FB9-113B6321AF72}" dt="2023-03-17T14:18:36.101" v="3" actId="26606"/>
          <ac:picMkLst>
            <pc:docMk/>
            <pc:sldMk cId="680137511" sldId="256"/>
            <ac:picMk id="5122" creationId="{204947A3-6C2A-A2BE-B06D-B76F9CF52DE1}"/>
          </ac:picMkLst>
        </pc:picChg>
      </pc:sldChg>
      <pc:sldChg chg="addSp delSp modSp mod setBg">
        <pc:chgData name="Dana Golden" userId="6484f9b66e2ed86a" providerId="LiveId" clId="{BB1EB468-BA03-4D88-8FB9-113B6321AF72}" dt="2023-03-17T14:18:10.502" v="1" actId="26606"/>
        <pc:sldMkLst>
          <pc:docMk/>
          <pc:sldMk cId="2756671948" sldId="257"/>
        </pc:sldMkLst>
        <pc:spChg chg="mod">
          <ac:chgData name="Dana Golden" userId="6484f9b66e2ed86a" providerId="LiveId" clId="{BB1EB468-BA03-4D88-8FB9-113B6321AF72}" dt="2023-03-17T14:18:10.502" v="1" actId="26606"/>
          <ac:spMkLst>
            <pc:docMk/>
            <pc:sldMk cId="2756671948" sldId="257"/>
            <ac:spMk id="2" creationId="{F9C76B1A-AFC1-F46F-487B-D281FCDD2270}"/>
          </ac:spMkLst>
        </pc:spChg>
        <pc:spChg chg="del">
          <ac:chgData name="Dana Golden" userId="6484f9b66e2ed86a" providerId="LiveId" clId="{BB1EB468-BA03-4D88-8FB9-113B6321AF72}" dt="2023-03-17T14:18:10.502" v="1" actId="26606"/>
          <ac:spMkLst>
            <pc:docMk/>
            <pc:sldMk cId="2756671948" sldId="257"/>
            <ac:spMk id="3" creationId="{01CA9F13-C167-FB1B-3F8E-642EA1149662}"/>
          </ac:spMkLst>
        </pc:spChg>
        <pc:spChg chg="add">
          <ac:chgData name="Dana Golden" userId="6484f9b66e2ed86a" providerId="LiveId" clId="{BB1EB468-BA03-4D88-8FB9-113B6321AF72}" dt="2023-03-17T14:18:10.502" v="1" actId="26606"/>
          <ac:spMkLst>
            <pc:docMk/>
            <pc:sldMk cId="2756671948" sldId="257"/>
            <ac:spMk id="9" creationId="{BACC6370-2D7E-4714-9D71-7542949D7D5D}"/>
          </ac:spMkLst>
        </pc:spChg>
        <pc:spChg chg="add">
          <ac:chgData name="Dana Golden" userId="6484f9b66e2ed86a" providerId="LiveId" clId="{BB1EB468-BA03-4D88-8FB9-113B6321AF72}" dt="2023-03-17T14:18:10.502" v="1" actId="26606"/>
          <ac:spMkLst>
            <pc:docMk/>
            <pc:sldMk cId="2756671948" sldId="257"/>
            <ac:spMk id="11" creationId="{F68B3F68-107C-434F-AA38-110D5EA91B85}"/>
          </ac:spMkLst>
        </pc:spChg>
        <pc:spChg chg="add">
          <ac:chgData name="Dana Golden" userId="6484f9b66e2ed86a" providerId="LiveId" clId="{BB1EB468-BA03-4D88-8FB9-113B6321AF72}" dt="2023-03-17T14:18:10.502" v="1" actId="26606"/>
          <ac:spMkLst>
            <pc:docMk/>
            <pc:sldMk cId="2756671948" sldId="257"/>
            <ac:spMk id="13" creationId="{AAD0DBB9-1A4B-4391-81D4-CB19F9AB918A}"/>
          </ac:spMkLst>
        </pc:spChg>
        <pc:spChg chg="add">
          <ac:chgData name="Dana Golden" userId="6484f9b66e2ed86a" providerId="LiveId" clId="{BB1EB468-BA03-4D88-8FB9-113B6321AF72}" dt="2023-03-17T14:18:10.502" v="1" actId="26606"/>
          <ac:spMkLst>
            <pc:docMk/>
            <pc:sldMk cId="2756671948" sldId="257"/>
            <ac:spMk id="15" creationId="{063BBA22-50EA-4C4D-BE05-F1CE4E63AA56}"/>
          </ac:spMkLst>
        </pc:spChg>
        <pc:graphicFrameChg chg="add">
          <ac:chgData name="Dana Golden" userId="6484f9b66e2ed86a" providerId="LiveId" clId="{BB1EB468-BA03-4D88-8FB9-113B6321AF72}" dt="2023-03-17T14:18:10.502" v="1" actId="26606"/>
          <ac:graphicFrameMkLst>
            <pc:docMk/>
            <pc:sldMk cId="2756671948" sldId="257"/>
            <ac:graphicFrameMk id="5" creationId="{8C5B08A9-8C4F-FF44-C2CA-1EE1E09C3B0F}"/>
          </ac:graphicFrameMkLst>
        </pc:graphicFrameChg>
      </pc:sldChg>
      <pc:sldChg chg="addSp modSp mod setBg">
        <pc:chgData name="Dana Golden" userId="6484f9b66e2ed86a" providerId="LiveId" clId="{BB1EB468-BA03-4D88-8FB9-113B6321AF72}" dt="2023-03-17T14:17:56.235" v="0" actId="26606"/>
        <pc:sldMkLst>
          <pc:docMk/>
          <pc:sldMk cId="4003923714" sldId="258"/>
        </pc:sldMkLst>
        <pc:spChg chg="mod">
          <ac:chgData name="Dana Golden" userId="6484f9b66e2ed86a" providerId="LiveId" clId="{BB1EB468-BA03-4D88-8FB9-113B6321AF72}" dt="2023-03-17T14:17:56.235" v="0" actId="26606"/>
          <ac:spMkLst>
            <pc:docMk/>
            <pc:sldMk cId="4003923714" sldId="258"/>
            <ac:spMk id="2" creationId="{D0DBBD95-D29E-5232-BAF0-1DF91F8D23C6}"/>
          </ac:spMkLst>
        </pc:spChg>
        <pc:spChg chg="mod">
          <ac:chgData name="Dana Golden" userId="6484f9b66e2ed86a" providerId="LiveId" clId="{BB1EB468-BA03-4D88-8FB9-113B6321AF72}" dt="2023-03-17T14:17:56.235" v="0" actId="26606"/>
          <ac:spMkLst>
            <pc:docMk/>
            <pc:sldMk cId="4003923714" sldId="258"/>
            <ac:spMk id="3" creationId="{612FA276-FB02-F8BD-57D5-D1886458ADED}"/>
          </ac:spMkLst>
        </pc:spChg>
        <pc:spChg chg="add">
          <ac:chgData name="Dana Golden" userId="6484f9b66e2ed86a" providerId="LiveId" clId="{BB1EB468-BA03-4D88-8FB9-113B6321AF72}" dt="2023-03-17T14:17:56.235" v="0" actId="26606"/>
          <ac:spMkLst>
            <pc:docMk/>
            <pc:sldMk cId="4003923714" sldId="258"/>
            <ac:spMk id="8" creationId="{E8A8EAB8-D2FF-444D-B34B-7D32F106AD0E}"/>
          </ac:spMkLst>
        </pc:spChg>
        <pc:cxnChg chg="add">
          <ac:chgData name="Dana Golden" userId="6484f9b66e2ed86a" providerId="LiveId" clId="{BB1EB468-BA03-4D88-8FB9-113B6321AF72}" dt="2023-03-17T14:17:56.235" v="0" actId="26606"/>
          <ac:cxnSpMkLst>
            <pc:docMk/>
            <pc:sldMk cId="4003923714" sldId="258"/>
            <ac:cxnSpMk id="10" creationId="{067633D1-6EE6-4118-B9F0-B363477BEE7A}"/>
          </ac:cxnSpMkLst>
        </pc:cxnChg>
        <pc:cxnChg chg="add">
          <ac:chgData name="Dana Golden" userId="6484f9b66e2ed86a" providerId="LiveId" clId="{BB1EB468-BA03-4D88-8FB9-113B6321AF72}" dt="2023-03-17T14:17:56.235" v="0" actId="26606"/>
          <ac:cxnSpMkLst>
            <pc:docMk/>
            <pc:sldMk cId="4003923714" sldId="258"/>
            <ac:cxnSpMk id="12" creationId="{4AD7FFC6-42A9-49CB-B5E9-B3F6B038331B}"/>
          </ac:cxnSpMkLst>
        </pc:cxnChg>
      </pc:sldChg>
      <pc:sldChg chg="addSp modSp mod setBg">
        <pc:chgData name="Dana Golden" userId="6484f9b66e2ed86a" providerId="LiveId" clId="{BB1EB468-BA03-4D88-8FB9-113B6321AF72}" dt="2023-03-17T14:23:27.157" v="400" actId="26606"/>
        <pc:sldMkLst>
          <pc:docMk/>
          <pc:sldMk cId="893076409" sldId="261"/>
        </pc:sldMkLst>
        <pc:spChg chg="mod">
          <ac:chgData name="Dana Golden" userId="6484f9b66e2ed86a" providerId="LiveId" clId="{BB1EB468-BA03-4D88-8FB9-113B6321AF72}" dt="2023-03-17T14:23:27.157" v="400" actId="26606"/>
          <ac:spMkLst>
            <pc:docMk/>
            <pc:sldMk cId="893076409" sldId="261"/>
            <ac:spMk id="2" creationId="{220DEEA3-C816-2E35-C987-CA16F6B0A16E}"/>
          </ac:spMkLst>
        </pc:spChg>
        <pc:spChg chg="mod">
          <ac:chgData name="Dana Golden" userId="6484f9b66e2ed86a" providerId="LiveId" clId="{BB1EB468-BA03-4D88-8FB9-113B6321AF72}" dt="2023-03-17T14:23:27.157" v="400" actId="26606"/>
          <ac:spMkLst>
            <pc:docMk/>
            <pc:sldMk cId="893076409" sldId="261"/>
            <ac:spMk id="3" creationId="{DB6678D9-EA7D-3DAC-0FFE-1EFDDFFC1349}"/>
          </ac:spMkLst>
        </pc:spChg>
        <pc:spChg chg="add">
          <ac:chgData name="Dana Golden" userId="6484f9b66e2ed86a" providerId="LiveId" clId="{BB1EB468-BA03-4D88-8FB9-113B6321AF72}" dt="2023-03-17T14:23:27.157" v="400" actId="26606"/>
          <ac:spMkLst>
            <pc:docMk/>
            <pc:sldMk cId="893076409" sldId="261"/>
            <ac:spMk id="10247" creationId="{E8A8EAB8-D2FF-444D-B34B-7D32F106AD0E}"/>
          </ac:spMkLst>
        </pc:spChg>
        <pc:picChg chg="add mod">
          <ac:chgData name="Dana Golden" userId="6484f9b66e2ed86a" providerId="LiveId" clId="{BB1EB468-BA03-4D88-8FB9-113B6321AF72}" dt="2023-03-17T14:23:27.157" v="400" actId="26606"/>
          <ac:picMkLst>
            <pc:docMk/>
            <pc:sldMk cId="893076409" sldId="261"/>
            <ac:picMk id="10242" creationId="{884DE3EF-1742-3A34-6606-4F29ED45D7EE}"/>
          </ac:picMkLst>
        </pc:picChg>
        <pc:cxnChg chg="add">
          <ac:chgData name="Dana Golden" userId="6484f9b66e2ed86a" providerId="LiveId" clId="{BB1EB468-BA03-4D88-8FB9-113B6321AF72}" dt="2023-03-17T14:23:27.157" v="400" actId="26606"/>
          <ac:cxnSpMkLst>
            <pc:docMk/>
            <pc:sldMk cId="893076409" sldId="261"/>
            <ac:cxnSpMk id="10249" creationId="{EEA38897-7BA3-4408-8083-3235339C4A60}"/>
          </ac:cxnSpMkLst>
        </pc:cxnChg>
        <pc:cxnChg chg="add">
          <ac:chgData name="Dana Golden" userId="6484f9b66e2ed86a" providerId="LiveId" clId="{BB1EB468-BA03-4D88-8FB9-113B6321AF72}" dt="2023-03-17T14:23:27.157" v="400" actId="26606"/>
          <ac:cxnSpMkLst>
            <pc:docMk/>
            <pc:sldMk cId="893076409" sldId="261"/>
            <ac:cxnSpMk id="10251" creationId="{F11AD06B-AB20-4097-8606-5DA00DBACE88}"/>
          </ac:cxnSpMkLst>
        </pc:cxnChg>
      </pc:sldChg>
      <pc:sldChg chg="addSp delSp modSp mod ord setBg">
        <pc:chgData name="Dana Golden" userId="6484f9b66e2ed86a" providerId="LiveId" clId="{BB1EB468-BA03-4D88-8FB9-113B6321AF72}" dt="2023-03-17T14:20:37.920" v="199"/>
        <pc:sldMkLst>
          <pc:docMk/>
          <pc:sldMk cId="2457556885" sldId="266"/>
        </pc:sldMkLst>
        <pc:spChg chg="mod ord">
          <ac:chgData name="Dana Golden" userId="6484f9b66e2ed86a" providerId="LiveId" clId="{BB1EB468-BA03-4D88-8FB9-113B6321AF72}" dt="2023-03-17T14:20:30.751" v="197" actId="26606"/>
          <ac:spMkLst>
            <pc:docMk/>
            <pc:sldMk cId="2457556885" sldId="266"/>
            <ac:spMk id="2" creationId="{F5332759-632E-87EB-4079-D9E15FF1FB02}"/>
          </ac:spMkLst>
        </pc:spChg>
        <pc:spChg chg="del">
          <ac:chgData name="Dana Golden" userId="6484f9b66e2ed86a" providerId="LiveId" clId="{BB1EB468-BA03-4D88-8FB9-113B6321AF72}" dt="2023-03-17T14:20:29.347" v="196"/>
          <ac:spMkLst>
            <pc:docMk/>
            <pc:sldMk cId="2457556885" sldId="266"/>
            <ac:spMk id="3" creationId="{838D155F-7337-6F7A-FEEF-A0CD9949D896}"/>
          </ac:spMkLst>
        </pc:spChg>
        <pc:spChg chg="add">
          <ac:chgData name="Dana Golden" userId="6484f9b66e2ed86a" providerId="LiveId" clId="{BB1EB468-BA03-4D88-8FB9-113B6321AF72}" dt="2023-03-17T14:20:30.751" v="197" actId="26606"/>
          <ac:spMkLst>
            <pc:docMk/>
            <pc:sldMk cId="2457556885" sldId="266"/>
            <ac:spMk id="6151" creationId="{37C89E4B-3C9F-44B9-8B86-D9E3D112D8EC}"/>
          </ac:spMkLst>
        </pc:spChg>
        <pc:picChg chg="add mod">
          <ac:chgData name="Dana Golden" userId="6484f9b66e2ed86a" providerId="LiveId" clId="{BB1EB468-BA03-4D88-8FB9-113B6321AF72}" dt="2023-03-17T14:20:30.751" v="197" actId="26606"/>
          <ac:picMkLst>
            <pc:docMk/>
            <pc:sldMk cId="2457556885" sldId="266"/>
            <ac:picMk id="6146" creationId="{A65B6F48-563B-F5D9-D2A6-027A2EB10731}"/>
          </ac:picMkLst>
        </pc:picChg>
        <pc:cxnChg chg="add">
          <ac:chgData name="Dana Golden" userId="6484f9b66e2ed86a" providerId="LiveId" clId="{BB1EB468-BA03-4D88-8FB9-113B6321AF72}" dt="2023-03-17T14:20:30.751" v="197" actId="26606"/>
          <ac:cxnSpMkLst>
            <pc:docMk/>
            <pc:sldMk cId="2457556885" sldId="266"/>
            <ac:cxnSpMk id="6153" creationId="{AA2EAA10-076F-46BD-8F0F-B9A2FB77A85C}"/>
          </ac:cxnSpMkLst>
        </pc:cxnChg>
        <pc:cxnChg chg="add">
          <ac:chgData name="Dana Golden" userId="6484f9b66e2ed86a" providerId="LiveId" clId="{BB1EB468-BA03-4D88-8FB9-113B6321AF72}" dt="2023-03-17T14:20:30.751" v="197" actId="26606"/>
          <ac:cxnSpMkLst>
            <pc:docMk/>
            <pc:sldMk cId="2457556885" sldId="266"/>
            <ac:cxnSpMk id="6155" creationId="{D891E407-403B-4764-86C9-33A56D3BCAA3}"/>
          </ac:cxnSpMkLst>
        </pc:cxnChg>
      </pc:sldChg>
      <pc:sldChg chg="addSp delSp modSp mod setBg">
        <pc:chgData name="Dana Golden" userId="6484f9b66e2ed86a" providerId="LiveId" clId="{BB1EB468-BA03-4D88-8FB9-113B6321AF72}" dt="2023-03-17T14:25:09.374" v="555" actId="20577"/>
        <pc:sldMkLst>
          <pc:docMk/>
          <pc:sldMk cId="929642002" sldId="268"/>
        </pc:sldMkLst>
        <pc:spChg chg="mod">
          <ac:chgData name="Dana Golden" userId="6484f9b66e2ed86a" providerId="LiveId" clId="{BB1EB468-BA03-4D88-8FB9-113B6321AF72}" dt="2023-03-17T14:23:08.045" v="398" actId="26606"/>
          <ac:spMkLst>
            <pc:docMk/>
            <pc:sldMk cId="929642002" sldId="268"/>
            <ac:spMk id="2" creationId="{CCAC862D-1193-BFDC-9176-473268D19799}"/>
          </ac:spMkLst>
        </pc:spChg>
        <pc:spChg chg="mod">
          <ac:chgData name="Dana Golden" userId="6484f9b66e2ed86a" providerId="LiveId" clId="{BB1EB468-BA03-4D88-8FB9-113B6321AF72}" dt="2023-03-17T14:25:09.374" v="555" actId="20577"/>
          <ac:spMkLst>
            <pc:docMk/>
            <pc:sldMk cId="929642002" sldId="268"/>
            <ac:spMk id="3" creationId="{77AAFA45-B7D6-9718-9199-9193419F8A6D}"/>
          </ac:spMkLst>
        </pc:spChg>
        <pc:spChg chg="add del">
          <ac:chgData name="Dana Golden" userId="6484f9b66e2ed86a" providerId="LiveId" clId="{BB1EB468-BA03-4D88-8FB9-113B6321AF72}" dt="2023-03-17T14:23:08.039" v="397" actId="26606"/>
          <ac:spMkLst>
            <pc:docMk/>
            <pc:sldMk cId="929642002" sldId="268"/>
            <ac:spMk id="7175" creationId="{12609869-9E80-471B-A487-A53288E0E791}"/>
          </ac:spMkLst>
        </pc:spChg>
        <pc:spChg chg="add del">
          <ac:chgData name="Dana Golden" userId="6484f9b66e2ed86a" providerId="LiveId" clId="{BB1EB468-BA03-4D88-8FB9-113B6321AF72}" dt="2023-03-17T14:23:08.039" v="397" actId="26606"/>
          <ac:spMkLst>
            <pc:docMk/>
            <pc:sldMk cId="929642002" sldId="268"/>
            <ac:spMk id="7177" creationId="{7004738A-9D34-43E8-97D2-CA0EED4F8BE0}"/>
          </ac:spMkLst>
        </pc:spChg>
        <pc:spChg chg="add del">
          <ac:chgData name="Dana Golden" userId="6484f9b66e2ed86a" providerId="LiveId" clId="{BB1EB468-BA03-4D88-8FB9-113B6321AF72}" dt="2023-03-17T14:23:08.039" v="397" actId="26606"/>
          <ac:spMkLst>
            <pc:docMk/>
            <pc:sldMk cId="929642002" sldId="268"/>
            <ac:spMk id="7179" creationId="{B8B8D07F-F13E-443E-BA68-2D26672D76B9}"/>
          </ac:spMkLst>
        </pc:spChg>
        <pc:spChg chg="add del">
          <ac:chgData name="Dana Golden" userId="6484f9b66e2ed86a" providerId="LiveId" clId="{BB1EB468-BA03-4D88-8FB9-113B6321AF72}" dt="2023-03-17T14:23:08.039" v="397" actId="26606"/>
          <ac:spMkLst>
            <pc:docMk/>
            <pc:sldMk cId="929642002" sldId="268"/>
            <ac:spMk id="7181" creationId="{2813A4FA-24A5-41ED-A534-3807D1B2F344}"/>
          </ac:spMkLst>
        </pc:spChg>
        <pc:spChg chg="add del">
          <ac:chgData name="Dana Golden" userId="6484f9b66e2ed86a" providerId="LiveId" clId="{BB1EB468-BA03-4D88-8FB9-113B6321AF72}" dt="2023-03-17T14:23:08.039" v="397" actId="26606"/>
          <ac:spMkLst>
            <pc:docMk/>
            <pc:sldMk cId="929642002" sldId="268"/>
            <ac:spMk id="7183" creationId="{C3944F27-CA70-4E84-A51A-E6BF89558979}"/>
          </ac:spMkLst>
        </pc:spChg>
        <pc:spChg chg="add">
          <ac:chgData name="Dana Golden" userId="6484f9b66e2ed86a" providerId="LiveId" clId="{BB1EB468-BA03-4D88-8FB9-113B6321AF72}" dt="2023-03-17T14:23:08.045" v="398" actId="26606"/>
          <ac:spMkLst>
            <pc:docMk/>
            <pc:sldMk cId="929642002" sldId="268"/>
            <ac:spMk id="7185" creationId="{E8A8EAB8-D2FF-444D-B34B-7D32F106AD0E}"/>
          </ac:spMkLst>
        </pc:spChg>
        <pc:picChg chg="add mod">
          <ac:chgData name="Dana Golden" userId="6484f9b66e2ed86a" providerId="LiveId" clId="{BB1EB468-BA03-4D88-8FB9-113B6321AF72}" dt="2023-03-17T14:23:08.045" v="398" actId="26606"/>
          <ac:picMkLst>
            <pc:docMk/>
            <pc:sldMk cId="929642002" sldId="268"/>
            <ac:picMk id="7170" creationId="{F2CFCC27-C2A1-582B-04E1-A137D1136A1C}"/>
          </ac:picMkLst>
        </pc:picChg>
        <pc:cxnChg chg="add">
          <ac:chgData name="Dana Golden" userId="6484f9b66e2ed86a" providerId="LiveId" clId="{BB1EB468-BA03-4D88-8FB9-113B6321AF72}" dt="2023-03-17T14:23:08.045" v="398" actId="26606"/>
          <ac:cxnSpMkLst>
            <pc:docMk/>
            <pc:sldMk cId="929642002" sldId="268"/>
            <ac:cxnSpMk id="7186" creationId="{EEA38897-7BA3-4408-8083-3235339C4A60}"/>
          </ac:cxnSpMkLst>
        </pc:cxnChg>
        <pc:cxnChg chg="add">
          <ac:chgData name="Dana Golden" userId="6484f9b66e2ed86a" providerId="LiveId" clId="{BB1EB468-BA03-4D88-8FB9-113B6321AF72}" dt="2023-03-17T14:23:08.045" v="398" actId="26606"/>
          <ac:cxnSpMkLst>
            <pc:docMk/>
            <pc:sldMk cId="929642002" sldId="268"/>
            <ac:cxnSpMk id="7187" creationId="{F11AD06B-AB20-4097-8606-5DA00DBACE88}"/>
          </ac:cxnSpMkLst>
        </pc:cxnChg>
      </pc:sldChg>
      <pc:sldChg chg="addSp delSp modSp new mod setBg">
        <pc:chgData name="Dana Golden" userId="6484f9b66e2ed86a" providerId="LiveId" clId="{BB1EB468-BA03-4D88-8FB9-113B6321AF72}" dt="2023-03-17T14:21:28.914" v="287" actId="26606"/>
        <pc:sldMkLst>
          <pc:docMk/>
          <pc:sldMk cId="2555689643" sldId="269"/>
        </pc:sldMkLst>
        <pc:spChg chg="mod ord">
          <ac:chgData name="Dana Golden" userId="6484f9b66e2ed86a" providerId="LiveId" clId="{BB1EB468-BA03-4D88-8FB9-113B6321AF72}" dt="2023-03-17T14:21:28.914" v="287" actId="26606"/>
          <ac:spMkLst>
            <pc:docMk/>
            <pc:sldMk cId="2555689643" sldId="269"/>
            <ac:spMk id="2" creationId="{BE40A534-16CE-2A6C-41E8-3C75799F99FD}"/>
          </ac:spMkLst>
        </pc:spChg>
        <pc:spChg chg="del">
          <ac:chgData name="Dana Golden" userId="6484f9b66e2ed86a" providerId="LiveId" clId="{BB1EB468-BA03-4D88-8FB9-113B6321AF72}" dt="2023-03-17T14:21:19.592" v="280"/>
          <ac:spMkLst>
            <pc:docMk/>
            <pc:sldMk cId="2555689643" sldId="269"/>
            <ac:spMk id="3" creationId="{EACE9B89-9374-7978-C493-FA75A588C78C}"/>
          </ac:spMkLst>
        </pc:spChg>
        <pc:spChg chg="add del">
          <ac:chgData name="Dana Golden" userId="6484f9b66e2ed86a" providerId="LiveId" clId="{BB1EB468-BA03-4D88-8FB9-113B6321AF72}" dt="2023-03-17T14:21:28.489" v="284" actId="26606"/>
          <ac:spMkLst>
            <pc:docMk/>
            <pc:sldMk cId="2555689643" sldId="269"/>
            <ac:spMk id="8" creationId="{7883C95F-126C-36C4-41D4-7CCF253214A6}"/>
          </ac:spMkLst>
        </pc:spChg>
        <pc:spChg chg="add del">
          <ac:chgData name="Dana Golden" userId="6484f9b66e2ed86a" providerId="LiveId" clId="{BB1EB468-BA03-4D88-8FB9-113B6321AF72}" dt="2023-03-17T14:21:26.517" v="282" actId="26606"/>
          <ac:spMkLst>
            <pc:docMk/>
            <pc:sldMk cId="2555689643" sldId="269"/>
            <ac:spMk id="9" creationId="{A8384FB5-9ADC-4DDC-881B-597D56F5B15D}"/>
          </ac:spMkLst>
        </pc:spChg>
        <pc:spChg chg="add del">
          <ac:chgData name="Dana Golden" userId="6484f9b66e2ed86a" providerId="LiveId" clId="{BB1EB468-BA03-4D88-8FB9-113B6321AF72}" dt="2023-03-17T14:21:26.517" v="282" actId="26606"/>
          <ac:spMkLst>
            <pc:docMk/>
            <pc:sldMk cId="2555689643" sldId="269"/>
            <ac:spMk id="11" creationId="{91E5A9A7-95C6-4F4F-B00E-C82E07FE62EF}"/>
          </ac:spMkLst>
        </pc:spChg>
        <pc:spChg chg="add del">
          <ac:chgData name="Dana Golden" userId="6484f9b66e2ed86a" providerId="LiveId" clId="{BB1EB468-BA03-4D88-8FB9-113B6321AF72}" dt="2023-03-17T14:21:26.517" v="282" actId="26606"/>
          <ac:spMkLst>
            <pc:docMk/>
            <pc:sldMk cId="2555689643" sldId="269"/>
            <ac:spMk id="13" creationId="{D07DD2DE-F619-49DD-B5E7-03A290FF4ED1}"/>
          </ac:spMkLst>
        </pc:spChg>
        <pc:spChg chg="add del">
          <ac:chgData name="Dana Golden" userId="6484f9b66e2ed86a" providerId="LiveId" clId="{BB1EB468-BA03-4D88-8FB9-113B6321AF72}" dt="2023-03-17T14:21:26.517" v="282" actId="26606"/>
          <ac:spMkLst>
            <pc:docMk/>
            <pc:sldMk cId="2555689643" sldId="269"/>
            <ac:spMk id="15" creationId="{85149191-5F60-4A28-AAFF-039F96B0F3EC}"/>
          </ac:spMkLst>
        </pc:spChg>
        <pc:spChg chg="add del">
          <ac:chgData name="Dana Golden" userId="6484f9b66e2ed86a" providerId="LiveId" clId="{BB1EB468-BA03-4D88-8FB9-113B6321AF72}" dt="2023-03-17T14:21:26.517" v="282" actId="26606"/>
          <ac:spMkLst>
            <pc:docMk/>
            <pc:sldMk cId="2555689643" sldId="269"/>
            <ac:spMk id="17" creationId="{F8260ED5-17F7-4158-B241-D51DD4CF1B7E}"/>
          </ac:spMkLst>
        </pc:spChg>
        <pc:spChg chg="add del">
          <ac:chgData name="Dana Golden" userId="6484f9b66e2ed86a" providerId="LiveId" clId="{BB1EB468-BA03-4D88-8FB9-113B6321AF72}" dt="2023-03-17T14:21:28.489" v="284" actId="26606"/>
          <ac:spMkLst>
            <pc:docMk/>
            <pc:sldMk cId="2555689643" sldId="269"/>
            <ac:spMk id="19" creationId="{9D25F302-27C5-414F-97F8-6EA0A6C028BA}"/>
          </ac:spMkLst>
        </pc:spChg>
        <pc:spChg chg="add del">
          <ac:chgData name="Dana Golden" userId="6484f9b66e2ed86a" providerId="LiveId" clId="{BB1EB468-BA03-4D88-8FB9-113B6321AF72}" dt="2023-03-17T14:21:28.489" v="284" actId="26606"/>
          <ac:spMkLst>
            <pc:docMk/>
            <pc:sldMk cId="2555689643" sldId="269"/>
            <ac:spMk id="20" creationId="{830A36F8-48C2-4842-A87B-8CE8DF4E7FD2}"/>
          </ac:spMkLst>
        </pc:spChg>
        <pc:spChg chg="add del">
          <ac:chgData name="Dana Golden" userId="6484f9b66e2ed86a" providerId="LiveId" clId="{BB1EB468-BA03-4D88-8FB9-113B6321AF72}" dt="2023-03-17T14:21:28.489" v="284" actId="26606"/>
          <ac:spMkLst>
            <pc:docMk/>
            <pc:sldMk cId="2555689643" sldId="269"/>
            <ac:spMk id="21" creationId="{51C89C42-AF83-451A-81EA-4728447557EF}"/>
          </ac:spMkLst>
        </pc:spChg>
        <pc:spChg chg="add del">
          <ac:chgData name="Dana Golden" userId="6484f9b66e2ed86a" providerId="LiveId" clId="{BB1EB468-BA03-4D88-8FB9-113B6321AF72}" dt="2023-03-17T14:21:28.914" v="286" actId="26606"/>
          <ac:spMkLst>
            <pc:docMk/>
            <pc:sldMk cId="2555689643" sldId="269"/>
            <ac:spMk id="23" creationId="{37C89E4B-3C9F-44B9-8B86-D9E3D112D8EC}"/>
          </ac:spMkLst>
        </pc:spChg>
        <pc:spChg chg="add">
          <ac:chgData name="Dana Golden" userId="6484f9b66e2ed86a" providerId="LiveId" clId="{BB1EB468-BA03-4D88-8FB9-113B6321AF72}" dt="2023-03-17T14:21:28.914" v="287" actId="26606"/>
          <ac:spMkLst>
            <pc:docMk/>
            <pc:sldMk cId="2555689643" sldId="269"/>
            <ac:spMk id="27" creationId="{A8384FB5-9ADC-4DDC-881B-597D56F5B15D}"/>
          </ac:spMkLst>
        </pc:spChg>
        <pc:spChg chg="add">
          <ac:chgData name="Dana Golden" userId="6484f9b66e2ed86a" providerId="LiveId" clId="{BB1EB468-BA03-4D88-8FB9-113B6321AF72}" dt="2023-03-17T14:21:28.914" v="287" actId="26606"/>
          <ac:spMkLst>
            <pc:docMk/>
            <pc:sldMk cId="2555689643" sldId="269"/>
            <ac:spMk id="28" creationId="{91E5A9A7-95C6-4F4F-B00E-C82E07FE62EF}"/>
          </ac:spMkLst>
        </pc:spChg>
        <pc:spChg chg="add">
          <ac:chgData name="Dana Golden" userId="6484f9b66e2ed86a" providerId="LiveId" clId="{BB1EB468-BA03-4D88-8FB9-113B6321AF72}" dt="2023-03-17T14:21:28.914" v="287" actId="26606"/>
          <ac:spMkLst>
            <pc:docMk/>
            <pc:sldMk cId="2555689643" sldId="269"/>
            <ac:spMk id="29" creationId="{D07DD2DE-F619-49DD-B5E7-03A290FF4ED1}"/>
          </ac:spMkLst>
        </pc:spChg>
        <pc:spChg chg="add">
          <ac:chgData name="Dana Golden" userId="6484f9b66e2ed86a" providerId="LiveId" clId="{BB1EB468-BA03-4D88-8FB9-113B6321AF72}" dt="2023-03-17T14:21:28.914" v="287" actId="26606"/>
          <ac:spMkLst>
            <pc:docMk/>
            <pc:sldMk cId="2555689643" sldId="269"/>
            <ac:spMk id="30" creationId="{85149191-5F60-4A28-AAFF-039F96B0F3EC}"/>
          </ac:spMkLst>
        </pc:spChg>
        <pc:spChg chg="add">
          <ac:chgData name="Dana Golden" userId="6484f9b66e2ed86a" providerId="LiveId" clId="{BB1EB468-BA03-4D88-8FB9-113B6321AF72}" dt="2023-03-17T14:21:28.914" v="287" actId="26606"/>
          <ac:spMkLst>
            <pc:docMk/>
            <pc:sldMk cId="2555689643" sldId="269"/>
            <ac:spMk id="31" creationId="{F8260ED5-17F7-4158-B241-D51DD4CF1B7E}"/>
          </ac:spMkLst>
        </pc:spChg>
        <pc:picChg chg="add mod">
          <ac:chgData name="Dana Golden" userId="6484f9b66e2ed86a" providerId="LiveId" clId="{BB1EB468-BA03-4D88-8FB9-113B6321AF72}" dt="2023-03-17T14:21:28.914" v="287" actId="26606"/>
          <ac:picMkLst>
            <pc:docMk/>
            <pc:sldMk cId="2555689643" sldId="269"/>
            <ac:picMk id="4" creationId="{B676BB7C-E25D-18AE-A37E-CD8C0D4F04D8}"/>
          </ac:picMkLst>
        </pc:picChg>
        <pc:cxnChg chg="add del">
          <ac:chgData name="Dana Golden" userId="6484f9b66e2ed86a" providerId="LiveId" clId="{BB1EB468-BA03-4D88-8FB9-113B6321AF72}" dt="2023-03-17T14:21:28.914" v="286" actId="26606"/>
          <ac:cxnSpMkLst>
            <pc:docMk/>
            <pc:sldMk cId="2555689643" sldId="269"/>
            <ac:cxnSpMk id="24" creationId="{AA2EAA10-076F-46BD-8F0F-B9A2FB77A85C}"/>
          </ac:cxnSpMkLst>
        </pc:cxnChg>
        <pc:cxnChg chg="add del">
          <ac:chgData name="Dana Golden" userId="6484f9b66e2ed86a" providerId="LiveId" clId="{BB1EB468-BA03-4D88-8FB9-113B6321AF72}" dt="2023-03-17T14:21:28.914" v="286" actId="26606"/>
          <ac:cxnSpMkLst>
            <pc:docMk/>
            <pc:sldMk cId="2555689643" sldId="269"/>
            <ac:cxnSpMk id="25" creationId="{D891E407-403B-4764-86C9-33A56D3BCAA3}"/>
          </ac:cxnSpMkLst>
        </pc:cxnChg>
      </pc:sldChg>
      <pc:sldChg chg="addSp delSp modSp new mod setBg">
        <pc:chgData name="Dana Golden" userId="6484f9b66e2ed86a" providerId="LiveId" clId="{BB1EB468-BA03-4D88-8FB9-113B6321AF72}" dt="2023-03-17T14:22:42.844" v="394" actId="26606"/>
        <pc:sldMkLst>
          <pc:docMk/>
          <pc:sldMk cId="1180274570" sldId="270"/>
        </pc:sldMkLst>
        <pc:spChg chg="mod">
          <ac:chgData name="Dana Golden" userId="6484f9b66e2ed86a" providerId="LiveId" clId="{BB1EB468-BA03-4D88-8FB9-113B6321AF72}" dt="2023-03-17T14:22:42.844" v="394" actId="26606"/>
          <ac:spMkLst>
            <pc:docMk/>
            <pc:sldMk cId="1180274570" sldId="270"/>
            <ac:spMk id="2" creationId="{C9B7ABE8-B7B4-AF8D-8FD3-5C2049FD48FD}"/>
          </ac:spMkLst>
        </pc:spChg>
        <pc:spChg chg="del">
          <ac:chgData name="Dana Golden" userId="6484f9b66e2ed86a" providerId="LiveId" clId="{BB1EB468-BA03-4D88-8FB9-113B6321AF72}" dt="2023-03-17T14:22:41.652" v="393"/>
          <ac:spMkLst>
            <pc:docMk/>
            <pc:sldMk cId="1180274570" sldId="270"/>
            <ac:spMk id="3" creationId="{8D608703-5051-9773-42DB-A339246F42AF}"/>
          </ac:spMkLst>
        </pc:spChg>
        <pc:spChg chg="add">
          <ac:chgData name="Dana Golden" userId="6484f9b66e2ed86a" providerId="LiveId" clId="{BB1EB468-BA03-4D88-8FB9-113B6321AF72}" dt="2023-03-17T14:22:42.844" v="394" actId="26606"/>
          <ac:spMkLst>
            <pc:docMk/>
            <pc:sldMk cId="1180274570" sldId="270"/>
            <ac:spMk id="9" creationId="{A8384FB5-9ADC-4DDC-881B-597D56F5B15D}"/>
          </ac:spMkLst>
        </pc:spChg>
        <pc:spChg chg="add">
          <ac:chgData name="Dana Golden" userId="6484f9b66e2ed86a" providerId="LiveId" clId="{BB1EB468-BA03-4D88-8FB9-113B6321AF72}" dt="2023-03-17T14:22:42.844" v="394" actId="26606"/>
          <ac:spMkLst>
            <pc:docMk/>
            <pc:sldMk cId="1180274570" sldId="270"/>
            <ac:spMk id="11" creationId="{91E5A9A7-95C6-4F4F-B00E-C82E07FE62EF}"/>
          </ac:spMkLst>
        </pc:spChg>
        <pc:spChg chg="add">
          <ac:chgData name="Dana Golden" userId="6484f9b66e2ed86a" providerId="LiveId" clId="{BB1EB468-BA03-4D88-8FB9-113B6321AF72}" dt="2023-03-17T14:22:42.844" v="394" actId="26606"/>
          <ac:spMkLst>
            <pc:docMk/>
            <pc:sldMk cId="1180274570" sldId="270"/>
            <ac:spMk id="13" creationId="{D07DD2DE-F619-49DD-B5E7-03A290FF4ED1}"/>
          </ac:spMkLst>
        </pc:spChg>
        <pc:spChg chg="add">
          <ac:chgData name="Dana Golden" userId="6484f9b66e2ed86a" providerId="LiveId" clId="{BB1EB468-BA03-4D88-8FB9-113B6321AF72}" dt="2023-03-17T14:22:42.844" v="394" actId="26606"/>
          <ac:spMkLst>
            <pc:docMk/>
            <pc:sldMk cId="1180274570" sldId="270"/>
            <ac:spMk id="15" creationId="{85149191-5F60-4A28-AAFF-039F96B0F3EC}"/>
          </ac:spMkLst>
        </pc:spChg>
        <pc:spChg chg="add">
          <ac:chgData name="Dana Golden" userId="6484f9b66e2ed86a" providerId="LiveId" clId="{BB1EB468-BA03-4D88-8FB9-113B6321AF72}" dt="2023-03-17T14:22:42.844" v="394" actId="26606"/>
          <ac:spMkLst>
            <pc:docMk/>
            <pc:sldMk cId="1180274570" sldId="270"/>
            <ac:spMk id="17" creationId="{F8260ED5-17F7-4158-B241-D51DD4CF1B7E}"/>
          </ac:spMkLst>
        </pc:spChg>
        <pc:picChg chg="add mod">
          <ac:chgData name="Dana Golden" userId="6484f9b66e2ed86a" providerId="LiveId" clId="{BB1EB468-BA03-4D88-8FB9-113B6321AF72}" dt="2023-03-17T14:22:42.844" v="394" actId="26606"/>
          <ac:picMkLst>
            <pc:docMk/>
            <pc:sldMk cId="1180274570" sldId="270"/>
            <ac:picMk id="4" creationId="{6E4C55C2-9855-FA06-93AD-27B7C04868E4}"/>
          </ac:picMkLst>
        </pc:picChg>
      </pc:sldChg>
      <pc:sldChg chg="addSp delSp modSp new mod setBg">
        <pc:chgData name="Dana Golden" userId="6484f9b66e2ed86a" providerId="LiveId" clId="{BB1EB468-BA03-4D88-8FB9-113B6321AF72}" dt="2023-03-17T14:24:20.486" v="487" actId="26606"/>
        <pc:sldMkLst>
          <pc:docMk/>
          <pc:sldMk cId="1698992456" sldId="271"/>
        </pc:sldMkLst>
        <pc:spChg chg="mod">
          <ac:chgData name="Dana Golden" userId="6484f9b66e2ed86a" providerId="LiveId" clId="{BB1EB468-BA03-4D88-8FB9-113B6321AF72}" dt="2023-03-17T14:24:20.486" v="487" actId="26606"/>
          <ac:spMkLst>
            <pc:docMk/>
            <pc:sldMk cId="1698992456" sldId="271"/>
            <ac:spMk id="2" creationId="{8AF47182-6E0B-D9D8-993B-1E5179E8C86F}"/>
          </ac:spMkLst>
        </pc:spChg>
        <pc:spChg chg="del mod ord">
          <ac:chgData name="Dana Golden" userId="6484f9b66e2ed86a" providerId="LiveId" clId="{BB1EB468-BA03-4D88-8FB9-113B6321AF72}" dt="2023-03-17T14:24:20.486" v="487" actId="26606"/>
          <ac:spMkLst>
            <pc:docMk/>
            <pc:sldMk cId="1698992456" sldId="271"/>
            <ac:spMk id="3" creationId="{7369CA4B-0203-392B-ED32-0A8AFFE00B64}"/>
          </ac:spMkLst>
        </pc:spChg>
        <pc:spChg chg="add del">
          <ac:chgData name="Dana Golden" userId="6484f9b66e2ed86a" providerId="LiveId" clId="{BB1EB468-BA03-4D88-8FB9-113B6321AF72}" dt="2023-03-17T14:24:20.479" v="486" actId="26606"/>
          <ac:spMkLst>
            <pc:docMk/>
            <pc:sldMk cId="1698992456" sldId="271"/>
            <ac:spMk id="11271" creationId="{1B15ED52-F352-441B-82BF-E0EA34836D08}"/>
          </ac:spMkLst>
        </pc:spChg>
        <pc:spChg chg="add del">
          <ac:chgData name="Dana Golden" userId="6484f9b66e2ed86a" providerId="LiveId" clId="{BB1EB468-BA03-4D88-8FB9-113B6321AF72}" dt="2023-03-17T14:24:20.479" v="486" actId="26606"/>
          <ac:spMkLst>
            <pc:docMk/>
            <pc:sldMk cId="1698992456" sldId="271"/>
            <ac:spMk id="11273" creationId="{3B2E3793-BFE6-45A2-9B7B-E18844431C99}"/>
          </ac:spMkLst>
        </pc:spChg>
        <pc:spChg chg="add del">
          <ac:chgData name="Dana Golden" userId="6484f9b66e2ed86a" providerId="LiveId" clId="{BB1EB468-BA03-4D88-8FB9-113B6321AF72}" dt="2023-03-17T14:24:20.479" v="486" actId="26606"/>
          <ac:spMkLst>
            <pc:docMk/>
            <pc:sldMk cId="1698992456" sldId="271"/>
            <ac:spMk id="11275" creationId="{BC4C4868-CB8F-4AF9-9CDB-8108F2C19B67}"/>
          </ac:spMkLst>
        </pc:spChg>
        <pc:spChg chg="add del">
          <ac:chgData name="Dana Golden" userId="6484f9b66e2ed86a" providerId="LiveId" clId="{BB1EB468-BA03-4D88-8FB9-113B6321AF72}" dt="2023-03-17T14:24:20.479" v="486" actId="26606"/>
          <ac:spMkLst>
            <pc:docMk/>
            <pc:sldMk cId="1698992456" sldId="271"/>
            <ac:spMk id="11277" creationId="{375E0459-6403-40CD-989D-56A4407CA12E}"/>
          </ac:spMkLst>
        </pc:spChg>
        <pc:spChg chg="add del">
          <ac:chgData name="Dana Golden" userId="6484f9b66e2ed86a" providerId="LiveId" clId="{BB1EB468-BA03-4D88-8FB9-113B6321AF72}" dt="2023-03-17T14:24:20.479" v="486" actId="26606"/>
          <ac:spMkLst>
            <pc:docMk/>
            <pc:sldMk cId="1698992456" sldId="271"/>
            <ac:spMk id="11279" creationId="{53E5B1A8-3AC9-4BD1-9BBC-78CA94F2D1BA}"/>
          </ac:spMkLst>
        </pc:spChg>
        <pc:spChg chg="add">
          <ac:chgData name="Dana Golden" userId="6484f9b66e2ed86a" providerId="LiveId" clId="{BB1EB468-BA03-4D88-8FB9-113B6321AF72}" dt="2023-03-17T14:24:20.486" v="487" actId="26606"/>
          <ac:spMkLst>
            <pc:docMk/>
            <pc:sldMk cId="1698992456" sldId="271"/>
            <ac:spMk id="11282" creationId="{17BD7CC6-2F7F-4587-8E92-D041AB2CEB32}"/>
          </ac:spMkLst>
        </pc:spChg>
        <pc:spChg chg="add">
          <ac:chgData name="Dana Golden" userId="6484f9b66e2ed86a" providerId="LiveId" clId="{BB1EB468-BA03-4D88-8FB9-113B6321AF72}" dt="2023-03-17T14:24:20.486" v="487" actId="26606"/>
          <ac:spMkLst>
            <pc:docMk/>
            <pc:sldMk cId="1698992456" sldId="271"/>
            <ac:spMk id="11283" creationId="{A3919D60-F174-4FEB-9E9D-5AF6BD6597C9}"/>
          </ac:spMkLst>
        </pc:spChg>
        <pc:spChg chg="add">
          <ac:chgData name="Dana Golden" userId="6484f9b66e2ed86a" providerId="LiveId" clId="{BB1EB468-BA03-4D88-8FB9-113B6321AF72}" dt="2023-03-17T14:24:20.486" v="487" actId="26606"/>
          <ac:spMkLst>
            <pc:docMk/>
            <pc:sldMk cId="1698992456" sldId="271"/>
            <ac:spMk id="11284" creationId="{BE7ED1F4-19EF-4BC2-A6EA-DF1525142B28}"/>
          </ac:spMkLst>
        </pc:spChg>
        <pc:spChg chg="add">
          <ac:chgData name="Dana Golden" userId="6484f9b66e2ed86a" providerId="LiveId" clId="{BB1EB468-BA03-4D88-8FB9-113B6321AF72}" dt="2023-03-17T14:24:20.486" v="487" actId="26606"/>
          <ac:spMkLst>
            <pc:docMk/>
            <pc:sldMk cId="1698992456" sldId="271"/>
            <ac:spMk id="11297" creationId="{90AE89EB-4F51-4181-9475-7E1048FB378A}"/>
          </ac:spMkLst>
        </pc:spChg>
        <pc:grpChg chg="add">
          <ac:chgData name="Dana Golden" userId="6484f9b66e2ed86a" providerId="LiveId" clId="{BB1EB468-BA03-4D88-8FB9-113B6321AF72}" dt="2023-03-17T14:24:20.486" v="487" actId="26606"/>
          <ac:grpSpMkLst>
            <pc:docMk/>
            <pc:sldMk cId="1698992456" sldId="271"/>
            <ac:grpSpMk id="11285" creationId="{98EF7474-F1F7-47A7-AF33-E38A86EBF6D3}"/>
          </ac:grpSpMkLst>
        </pc:grpChg>
        <pc:grpChg chg="add">
          <ac:chgData name="Dana Golden" userId="6484f9b66e2ed86a" providerId="LiveId" clId="{BB1EB468-BA03-4D88-8FB9-113B6321AF72}" dt="2023-03-17T14:24:20.486" v="487" actId="26606"/>
          <ac:grpSpMkLst>
            <pc:docMk/>
            <pc:sldMk cId="1698992456" sldId="271"/>
            <ac:grpSpMk id="11290" creationId="{0EE7C14F-442F-4416-A4A9-6DA10263A4BA}"/>
          </ac:grpSpMkLst>
        </pc:grpChg>
        <pc:grpChg chg="add">
          <ac:chgData name="Dana Golden" userId="6484f9b66e2ed86a" providerId="LiveId" clId="{BB1EB468-BA03-4D88-8FB9-113B6321AF72}" dt="2023-03-17T14:24:20.486" v="487" actId="26606"/>
          <ac:grpSpMkLst>
            <pc:docMk/>
            <pc:sldMk cId="1698992456" sldId="271"/>
            <ac:grpSpMk id="11291" creationId="{C912E1BF-76C2-49D5-A5AC-1CE20255C4B6}"/>
          </ac:grpSpMkLst>
        </pc:grpChg>
        <pc:grpChg chg="add">
          <ac:chgData name="Dana Golden" userId="6484f9b66e2ed86a" providerId="LiveId" clId="{BB1EB468-BA03-4D88-8FB9-113B6321AF72}" dt="2023-03-17T14:24:20.486" v="487" actId="26606"/>
          <ac:grpSpMkLst>
            <pc:docMk/>
            <pc:sldMk cId="1698992456" sldId="271"/>
            <ac:grpSpMk id="11299" creationId="{B78285A0-9022-40FD-B520-91444BA163DE}"/>
          </ac:grpSpMkLst>
        </pc:grpChg>
        <pc:grpChg chg="add">
          <ac:chgData name="Dana Golden" userId="6484f9b66e2ed86a" providerId="LiveId" clId="{BB1EB468-BA03-4D88-8FB9-113B6321AF72}" dt="2023-03-17T14:24:20.486" v="487" actId="26606"/>
          <ac:grpSpMkLst>
            <pc:docMk/>
            <pc:sldMk cId="1698992456" sldId="271"/>
            <ac:grpSpMk id="11305" creationId="{91CD8CAA-4614-4393-ADD7-7FDFD8ABD762}"/>
          </ac:grpSpMkLst>
        </pc:grpChg>
        <pc:picChg chg="add mod">
          <ac:chgData name="Dana Golden" userId="6484f9b66e2ed86a" providerId="LiveId" clId="{BB1EB468-BA03-4D88-8FB9-113B6321AF72}" dt="2023-03-17T14:24:20.486" v="487" actId="26606"/>
          <ac:picMkLst>
            <pc:docMk/>
            <pc:sldMk cId="1698992456" sldId="271"/>
            <ac:picMk id="11266" creationId="{37CF0573-A158-E4A9-7D14-0A96423B0E59}"/>
          </ac:picMkLst>
        </pc:picChg>
      </pc:sldChg>
      <pc:sldChg chg="addSp delSp modSp new mod setBg setClrOvrMap">
        <pc:chgData name="Dana Golden" userId="6484f9b66e2ed86a" providerId="LiveId" clId="{BB1EB468-BA03-4D88-8FB9-113B6321AF72}" dt="2023-03-17T14:30:00.101" v="991" actId="20577"/>
        <pc:sldMkLst>
          <pc:docMk/>
          <pc:sldMk cId="4036180265" sldId="272"/>
        </pc:sldMkLst>
        <pc:spChg chg="mod">
          <ac:chgData name="Dana Golden" userId="6484f9b66e2ed86a" providerId="LiveId" clId="{BB1EB468-BA03-4D88-8FB9-113B6321AF72}" dt="2023-03-17T14:29:45.104" v="972" actId="26606"/>
          <ac:spMkLst>
            <pc:docMk/>
            <pc:sldMk cId="4036180265" sldId="272"/>
            <ac:spMk id="2" creationId="{7157DB3E-B8BC-CA82-1997-A421821C07EA}"/>
          </ac:spMkLst>
        </pc:spChg>
        <pc:spChg chg="mod">
          <ac:chgData name="Dana Golden" userId="6484f9b66e2ed86a" providerId="LiveId" clId="{BB1EB468-BA03-4D88-8FB9-113B6321AF72}" dt="2023-03-17T14:30:00.101" v="991" actId="20577"/>
          <ac:spMkLst>
            <pc:docMk/>
            <pc:sldMk cId="4036180265" sldId="272"/>
            <ac:spMk id="3" creationId="{37506EC2-6D89-0BAF-2C5B-270645DF72C7}"/>
          </ac:spMkLst>
        </pc:spChg>
        <pc:spChg chg="add del">
          <ac:chgData name="Dana Golden" userId="6484f9b66e2ed86a" providerId="LiveId" clId="{BB1EB468-BA03-4D88-8FB9-113B6321AF72}" dt="2023-03-17T14:29:45.098" v="971" actId="26606"/>
          <ac:spMkLst>
            <pc:docMk/>
            <pc:sldMk cId="4036180265" sldId="272"/>
            <ac:spMk id="12295" creationId="{73C994B4-9721-4148-9EEC-6793CECDE8DD}"/>
          </ac:spMkLst>
        </pc:spChg>
        <pc:spChg chg="add del">
          <ac:chgData name="Dana Golden" userId="6484f9b66e2ed86a" providerId="LiveId" clId="{BB1EB468-BA03-4D88-8FB9-113B6321AF72}" dt="2023-03-17T14:29:45.098" v="971" actId="26606"/>
          <ac:spMkLst>
            <pc:docMk/>
            <pc:sldMk cId="4036180265" sldId="272"/>
            <ac:spMk id="12297" creationId="{F9D95E49-763A-4886-B038-82F734740554}"/>
          </ac:spMkLst>
        </pc:spChg>
        <pc:spChg chg="add del">
          <ac:chgData name="Dana Golden" userId="6484f9b66e2ed86a" providerId="LiveId" clId="{BB1EB468-BA03-4D88-8FB9-113B6321AF72}" dt="2023-03-17T14:29:45.098" v="971" actId="26606"/>
          <ac:spMkLst>
            <pc:docMk/>
            <pc:sldMk cId="4036180265" sldId="272"/>
            <ac:spMk id="12299" creationId="{1335D9B3-B2C5-40E1-BFF9-E01D0DB42474}"/>
          </ac:spMkLst>
        </pc:spChg>
        <pc:spChg chg="add del">
          <ac:chgData name="Dana Golden" userId="6484f9b66e2ed86a" providerId="LiveId" clId="{BB1EB468-BA03-4D88-8FB9-113B6321AF72}" dt="2023-03-17T14:29:45.098" v="971" actId="26606"/>
          <ac:spMkLst>
            <pc:docMk/>
            <pc:sldMk cId="4036180265" sldId="272"/>
            <ac:spMk id="12301" creationId="{6D95061B-ADFC-4592-8BB1-0D542F6F6436}"/>
          </ac:spMkLst>
        </pc:spChg>
        <pc:spChg chg="add">
          <ac:chgData name="Dana Golden" userId="6484f9b66e2ed86a" providerId="LiveId" clId="{BB1EB468-BA03-4D88-8FB9-113B6321AF72}" dt="2023-03-17T14:29:45.104" v="972" actId="26606"/>
          <ac:spMkLst>
            <pc:docMk/>
            <pc:sldMk cId="4036180265" sldId="272"/>
            <ac:spMk id="12307" creationId="{9AA72BD9-2C5A-4EDC-931F-5AA08EACA0F3}"/>
          </ac:spMkLst>
        </pc:spChg>
        <pc:spChg chg="add">
          <ac:chgData name="Dana Golden" userId="6484f9b66e2ed86a" providerId="LiveId" clId="{BB1EB468-BA03-4D88-8FB9-113B6321AF72}" dt="2023-03-17T14:29:45.104" v="972" actId="26606"/>
          <ac:spMkLst>
            <pc:docMk/>
            <pc:sldMk cId="4036180265" sldId="272"/>
            <ac:spMk id="12308" creationId="{DD3981AC-7B61-4947-BCF3-F7AA7FA385B9}"/>
          </ac:spMkLst>
        </pc:spChg>
        <pc:spChg chg="add">
          <ac:chgData name="Dana Golden" userId="6484f9b66e2ed86a" providerId="LiveId" clId="{BB1EB468-BA03-4D88-8FB9-113B6321AF72}" dt="2023-03-17T14:29:45.104" v="972" actId="26606"/>
          <ac:spMkLst>
            <pc:docMk/>
            <pc:sldMk cId="4036180265" sldId="272"/>
            <ac:spMk id="12309" creationId="{55D4142C-5077-457F-A6AD-3FECFDB39685}"/>
          </ac:spMkLst>
        </pc:spChg>
        <pc:spChg chg="add">
          <ac:chgData name="Dana Golden" userId="6484f9b66e2ed86a" providerId="LiveId" clId="{BB1EB468-BA03-4D88-8FB9-113B6321AF72}" dt="2023-03-17T14:29:45.104" v="972" actId="26606"/>
          <ac:spMkLst>
            <pc:docMk/>
            <pc:sldMk cId="4036180265" sldId="272"/>
            <ac:spMk id="12310" creationId="{7A5F0580-5EE9-419F-96EE-B6529EF6E7D0}"/>
          </ac:spMkLst>
        </pc:spChg>
        <pc:picChg chg="add mod ord">
          <ac:chgData name="Dana Golden" userId="6484f9b66e2ed86a" providerId="LiveId" clId="{BB1EB468-BA03-4D88-8FB9-113B6321AF72}" dt="2023-03-17T14:29:45.104" v="972" actId="26606"/>
          <ac:picMkLst>
            <pc:docMk/>
            <pc:sldMk cId="4036180265" sldId="272"/>
            <ac:picMk id="12290" creationId="{A198729E-5D4A-C012-EC64-042E1695E456}"/>
          </ac:picMkLst>
        </pc:picChg>
        <pc:cxnChg chg="add del">
          <ac:chgData name="Dana Golden" userId="6484f9b66e2ed86a" providerId="LiveId" clId="{BB1EB468-BA03-4D88-8FB9-113B6321AF72}" dt="2023-03-17T14:29:45.098" v="971" actId="26606"/>
          <ac:cxnSpMkLst>
            <pc:docMk/>
            <pc:sldMk cId="4036180265" sldId="272"/>
            <ac:cxnSpMk id="12303" creationId="{F085D7B9-E066-4923-8CB7-294BF306296A}"/>
          </ac:cxnSpMkLst>
        </pc:cxnChg>
        <pc:cxnChg chg="add del">
          <ac:chgData name="Dana Golden" userId="6484f9b66e2ed86a" providerId="LiveId" clId="{BB1EB468-BA03-4D88-8FB9-113B6321AF72}" dt="2023-03-17T14:29:45.098" v="971" actId="26606"/>
          <ac:cxnSpMkLst>
            <pc:docMk/>
            <pc:sldMk cId="4036180265" sldId="272"/>
            <ac:cxnSpMk id="12305" creationId="{4C5153A6-657E-4227-A555-CE6891B6C464}"/>
          </ac:cxnSpMkLst>
        </pc:cxnChg>
      </pc:sldChg>
      <pc:sldChg chg="new del">
        <pc:chgData name="Dana Golden" userId="6484f9b66e2ed86a" providerId="LiveId" clId="{BB1EB468-BA03-4D88-8FB9-113B6321AF72}" dt="2023-03-17T14:29:06.554" v="896" actId="47"/>
        <pc:sldMkLst>
          <pc:docMk/>
          <pc:sldMk cId="581395170" sldId="273"/>
        </pc:sldMkLst>
      </pc:sldChg>
      <pc:sldChg chg="addSp delSp modSp new mod setBg setClrOvrMap">
        <pc:chgData name="Dana Golden" userId="6484f9b66e2ed86a" providerId="LiveId" clId="{BB1EB468-BA03-4D88-8FB9-113B6321AF72}" dt="2023-03-17T14:28:50.001" v="895" actId="20577"/>
        <pc:sldMkLst>
          <pc:docMk/>
          <pc:sldMk cId="1820931369" sldId="274"/>
        </pc:sldMkLst>
        <pc:spChg chg="mod">
          <ac:chgData name="Dana Golden" userId="6484f9b66e2ed86a" providerId="LiveId" clId="{BB1EB468-BA03-4D88-8FB9-113B6321AF72}" dt="2023-03-17T14:27:21.639" v="798" actId="26606"/>
          <ac:spMkLst>
            <pc:docMk/>
            <pc:sldMk cId="1820931369" sldId="274"/>
            <ac:spMk id="2" creationId="{643E9A3B-DC82-DC09-5A99-00F932BCF3A9}"/>
          </ac:spMkLst>
        </pc:spChg>
        <pc:spChg chg="add del mod">
          <ac:chgData name="Dana Golden" userId="6484f9b66e2ed86a" providerId="LiveId" clId="{BB1EB468-BA03-4D88-8FB9-113B6321AF72}" dt="2023-03-17T14:27:21.639" v="798" actId="26606"/>
          <ac:spMkLst>
            <pc:docMk/>
            <pc:sldMk cId="1820931369" sldId="274"/>
            <ac:spMk id="3" creationId="{C4B1A25B-ED41-039F-0BE1-B0830EA8CECB}"/>
          </ac:spMkLst>
        </pc:spChg>
        <pc:spChg chg="add del">
          <ac:chgData name="Dana Golden" userId="6484f9b66e2ed86a" providerId="LiveId" clId="{BB1EB468-BA03-4D88-8FB9-113B6321AF72}" dt="2023-03-17T14:27:21.624" v="797" actId="26606"/>
          <ac:spMkLst>
            <pc:docMk/>
            <pc:sldMk cId="1820931369" sldId="274"/>
            <ac:spMk id="9" creationId="{A7AE9375-4664-4DB2-922D-2782A6E439AC}"/>
          </ac:spMkLst>
        </pc:spChg>
        <pc:spChg chg="add del">
          <ac:chgData name="Dana Golden" userId="6484f9b66e2ed86a" providerId="LiveId" clId="{BB1EB468-BA03-4D88-8FB9-113B6321AF72}" dt="2023-03-17T14:27:20.457" v="795" actId="26606"/>
          <ac:spMkLst>
            <pc:docMk/>
            <pc:sldMk cId="1820931369" sldId="274"/>
            <ac:spMk id="10" creationId="{9228552E-C8B1-4A80-8448-0787CE0FC704}"/>
          </ac:spMkLst>
        </pc:spChg>
        <pc:spChg chg="add del">
          <ac:chgData name="Dana Golden" userId="6484f9b66e2ed86a" providerId="LiveId" clId="{BB1EB468-BA03-4D88-8FB9-113B6321AF72}" dt="2023-03-17T14:27:21.624" v="797" actId="26606"/>
          <ac:spMkLst>
            <pc:docMk/>
            <pc:sldMk cId="1820931369" sldId="274"/>
            <ac:spMk id="12" creationId="{C4B1A25B-ED41-039F-0BE1-B0830EA8CECB}"/>
          </ac:spMkLst>
        </pc:spChg>
        <pc:spChg chg="add del">
          <ac:chgData name="Dana Golden" userId="6484f9b66e2ed86a" providerId="LiveId" clId="{BB1EB468-BA03-4D88-8FB9-113B6321AF72}" dt="2023-03-17T14:27:21.624" v="797" actId="26606"/>
          <ac:spMkLst>
            <pc:docMk/>
            <pc:sldMk cId="1820931369" sldId="274"/>
            <ac:spMk id="13" creationId="{9DD005C1-8C51-42D6-9BEE-B9B83849743D}"/>
          </ac:spMkLst>
        </pc:spChg>
        <pc:spChg chg="add">
          <ac:chgData name="Dana Golden" userId="6484f9b66e2ed86a" providerId="LiveId" clId="{BB1EB468-BA03-4D88-8FB9-113B6321AF72}" dt="2023-03-17T14:27:21.639" v="798" actId="26606"/>
          <ac:spMkLst>
            <pc:docMk/>
            <pc:sldMk cId="1820931369" sldId="274"/>
            <ac:spMk id="16" creationId="{9228552E-C8B1-4A80-8448-0787CE0FC704}"/>
          </ac:spMkLst>
        </pc:spChg>
        <pc:spChg chg="add mod">
          <ac:chgData name="Dana Golden" userId="6484f9b66e2ed86a" providerId="LiveId" clId="{BB1EB468-BA03-4D88-8FB9-113B6321AF72}" dt="2023-03-17T14:28:50.001" v="895" actId="20577"/>
          <ac:spMkLst>
            <pc:docMk/>
            <pc:sldMk cId="1820931369" sldId="274"/>
            <ac:spMk id="18" creationId="{C4B1A25B-ED41-039F-0BE1-B0830EA8CECB}"/>
          </ac:spMkLst>
        </pc:spChg>
        <pc:graphicFrameChg chg="add del">
          <ac:chgData name="Dana Golden" userId="6484f9b66e2ed86a" providerId="LiveId" clId="{BB1EB468-BA03-4D88-8FB9-113B6321AF72}" dt="2023-03-17T14:27:20.457" v="795" actId="26606"/>
          <ac:graphicFrameMkLst>
            <pc:docMk/>
            <pc:sldMk cId="1820931369" sldId="274"/>
            <ac:graphicFrameMk id="5" creationId="{32D2EDEB-DEAA-C4D7-274E-7CBA5B30AAA2}"/>
          </ac:graphicFrameMkLst>
        </pc:graphicFrameChg>
        <pc:picChg chg="add del">
          <ac:chgData name="Dana Golden" userId="6484f9b66e2ed86a" providerId="LiveId" clId="{BB1EB468-BA03-4D88-8FB9-113B6321AF72}" dt="2023-03-17T14:27:20.457" v="795" actId="26606"/>
          <ac:picMkLst>
            <pc:docMk/>
            <pc:sldMk cId="1820931369" sldId="274"/>
            <ac:picMk id="6" creationId="{20FDEF02-20BD-4CBA-E250-C9B5B7044F63}"/>
          </ac:picMkLst>
        </pc:picChg>
        <pc:picChg chg="add del">
          <ac:chgData name="Dana Golden" userId="6484f9b66e2ed86a" providerId="LiveId" clId="{BB1EB468-BA03-4D88-8FB9-113B6321AF72}" dt="2023-03-17T14:27:21.624" v="797" actId="26606"/>
          <ac:picMkLst>
            <pc:docMk/>
            <pc:sldMk cId="1820931369" sldId="274"/>
            <ac:picMk id="14" creationId="{E2CA7CF3-9E88-F7A0-8CCF-77624A8BF01C}"/>
          </ac:picMkLst>
        </pc:picChg>
        <pc:picChg chg="add">
          <ac:chgData name="Dana Golden" userId="6484f9b66e2ed86a" providerId="LiveId" clId="{BB1EB468-BA03-4D88-8FB9-113B6321AF72}" dt="2023-03-17T14:27:21.639" v="798" actId="26606"/>
          <ac:picMkLst>
            <pc:docMk/>
            <pc:sldMk cId="1820931369" sldId="274"/>
            <ac:picMk id="17" creationId="{0DB27B42-98D9-7446-0FE0-C0BC13E90ECC}"/>
          </ac:picMkLst>
        </pc:picChg>
        <pc:cxnChg chg="add del">
          <ac:chgData name="Dana Golden" userId="6484f9b66e2ed86a" providerId="LiveId" clId="{BB1EB468-BA03-4D88-8FB9-113B6321AF72}" dt="2023-03-17T14:27:21.624" v="797" actId="26606"/>
          <ac:cxnSpMkLst>
            <pc:docMk/>
            <pc:sldMk cId="1820931369" sldId="274"/>
            <ac:cxnSpMk id="11" creationId="{EE504C98-6397-41C1-A8D8-2D9C4ED307E0}"/>
          </ac:cxnSpMkLst>
        </pc:cxnChg>
      </pc:sldChg>
      <pc:sldChg chg="addSp delSp modSp new mod setBg">
        <pc:chgData name="Dana Golden" userId="6484f9b66e2ed86a" providerId="LiveId" clId="{BB1EB468-BA03-4D88-8FB9-113B6321AF72}" dt="2023-03-17T14:27:56.944" v="827" actId="26606"/>
        <pc:sldMkLst>
          <pc:docMk/>
          <pc:sldMk cId="3845887924" sldId="275"/>
        </pc:sldMkLst>
        <pc:spChg chg="mod ord">
          <ac:chgData name="Dana Golden" userId="6484f9b66e2ed86a" providerId="LiveId" clId="{BB1EB468-BA03-4D88-8FB9-113B6321AF72}" dt="2023-03-17T14:27:56.944" v="827" actId="26606"/>
          <ac:spMkLst>
            <pc:docMk/>
            <pc:sldMk cId="3845887924" sldId="275"/>
            <ac:spMk id="2" creationId="{163842CC-49BA-5666-9AFE-BFB25B1328B4}"/>
          </ac:spMkLst>
        </pc:spChg>
        <pc:spChg chg="del">
          <ac:chgData name="Dana Golden" userId="6484f9b66e2ed86a" providerId="LiveId" clId="{BB1EB468-BA03-4D88-8FB9-113B6321AF72}" dt="2023-03-17T14:27:53.703" v="824"/>
          <ac:spMkLst>
            <pc:docMk/>
            <pc:sldMk cId="3845887924" sldId="275"/>
            <ac:spMk id="3" creationId="{D9F1E8FC-7BF6-A973-B72E-382FC24D2A17}"/>
          </ac:spMkLst>
        </pc:spChg>
        <pc:spChg chg="add">
          <ac:chgData name="Dana Golden" userId="6484f9b66e2ed86a" providerId="LiveId" clId="{BB1EB468-BA03-4D88-8FB9-113B6321AF72}" dt="2023-03-17T14:27:56.944" v="827" actId="26606"/>
          <ac:spMkLst>
            <pc:docMk/>
            <pc:sldMk cId="3845887924" sldId="275"/>
            <ac:spMk id="8" creationId="{6B9681F1-91BE-BDE9-E1AC-9263EC46F13D}"/>
          </ac:spMkLst>
        </pc:spChg>
        <pc:spChg chg="add del">
          <ac:chgData name="Dana Golden" userId="6484f9b66e2ed86a" providerId="LiveId" clId="{BB1EB468-BA03-4D88-8FB9-113B6321AF72}" dt="2023-03-17T14:27:56.944" v="826" actId="26606"/>
          <ac:spMkLst>
            <pc:docMk/>
            <pc:sldMk cId="3845887924" sldId="275"/>
            <ac:spMk id="9" creationId="{BD396B13-A10E-4A7C-A096-8CAE0B98BDC9}"/>
          </ac:spMkLst>
        </pc:spChg>
        <pc:spChg chg="add del">
          <ac:chgData name="Dana Golden" userId="6484f9b66e2ed86a" providerId="LiveId" clId="{BB1EB468-BA03-4D88-8FB9-113B6321AF72}" dt="2023-03-17T14:27:56.944" v="826" actId="26606"/>
          <ac:spMkLst>
            <pc:docMk/>
            <pc:sldMk cId="3845887924" sldId="275"/>
            <ac:spMk id="11" creationId="{52B7117A-6A3D-4C1E-8D25-852D81E78C52}"/>
          </ac:spMkLst>
        </pc:spChg>
        <pc:spChg chg="add del">
          <ac:chgData name="Dana Golden" userId="6484f9b66e2ed86a" providerId="LiveId" clId="{BB1EB468-BA03-4D88-8FB9-113B6321AF72}" dt="2023-03-17T14:27:56.944" v="826" actId="26606"/>
          <ac:spMkLst>
            <pc:docMk/>
            <pc:sldMk cId="3845887924" sldId="275"/>
            <ac:spMk id="13" creationId="{EE04B5EB-F158-4507-90DD-BD23620C7CC9}"/>
          </ac:spMkLst>
        </pc:spChg>
        <pc:spChg chg="add">
          <ac:chgData name="Dana Golden" userId="6484f9b66e2ed86a" providerId="LiveId" clId="{BB1EB468-BA03-4D88-8FB9-113B6321AF72}" dt="2023-03-17T14:27:56.944" v="827" actId="26606"/>
          <ac:spMkLst>
            <pc:docMk/>
            <pc:sldMk cId="3845887924" sldId="275"/>
            <ac:spMk id="15" creationId="{1335D9B3-B2C5-40E1-BFF9-E01D0DB42474}"/>
          </ac:spMkLst>
        </pc:spChg>
        <pc:spChg chg="add">
          <ac:chgData name="Dana Golden" userId="6484f9b66e2ed86a" providerId="LiveId" clId="{BB1EB468-BA03-4D88-8FB9-113B6321AF72}" dt="2023-03-17T14:27:56.944" v="827" actId="26606"/>
          <ac:spMkLst>
            <pc:docMk/>
            <pc:sldMk cId="3845887924" sldId="275"/>
            <ac:spMk id="16" creationId="{73C994B4-9721-4148-9EEC-6793CECDE8DD}"/>
          </ac:spMkLst>
        </pc:spChg>
        <pc:spChg chg="add">
          <ac:chgData name="Dana Golden" userId="6484f9b66e2ed86a" providerId="LiveId" clId="{BB1EB468-BA03-4D88-8FB9-113B6321AF72}" dt="2023-03-17T14:27:56.944" v="827" actId="26606"/>
          <ac:spMkLst>
            <pc:docMk/>
            <pc:sldMk cId="3845887924" sldId="275"/>
            <ac:spMk id="17" creationId="{6D95061B-ADFC-4592-8BB1-0D542F6F6436}"/>
          </ac:spMkLst>
        </pc:spChg>
        <pc:spChg chg="add">
          <ac:chgData name="Dana Golden" userId="6484f9b66e2ed86a" providerId="LiveId" clId="{BB1EB468-BA03-4D88-8FB9-113B6321AF72}" dt="2023-03-17T14:27:56.944" v="827" actId="26606"/>
          <ac:spMkLst>
            <pc:docMk/>
            <pc:sldMk cId="3845887924" sldId="275"/>
            <ac:spMk id="18" creationId="{F9D95E49-763A-4886-B038-82F734740554}"/>
          </ac:spMkLst>
        </pc:spChg>
        <pc:picChg chg="add mod">
          <ac:chgData name="Dana Golden" userId="6484f9b66e2ed86a" providerId="LiveId" clId="{BB1EB468-BA03-4D88-8FB9-113B6321AF72}" dt="2023-03-17T14:27:56.944" v="827" actId="26606"/>
          <ac:picMkLst>
            <pc:docMk/>
            <pc:sldMk cId="3845887924" sldId="275"/>
            <ac:picMk id="4" creationId="{EF33DA81-FAB5-BAC5-3F6E-5932560B5F1D}"/>
          </ac:picMkLst>
        </pc:picChg>
        <pc:cxnChg chg="add">
          <ac:chgData name="Dana Golden" userId="6484f9b66e2ed86a" providerId="LiveId" clId="{BB1EB468-BA03-4D88-8FB9-113B6321AF72}" dt="2023-03-17T14:27:56.944" v="827" actId="26606"/>
          <ac:cxnSpMkLst>
            <pc:docMk/>
            <pc:sldMk cId="3845887924" sldId="275"/>
            <ac:cxnSpMk id="19" creationId="{F085D7B9-E066-4923-8CB7-294BF306296A}"/>
          </ac:cxnSpMkLst>
        </pc:cxnChg>
        <pc:cxnChg chg="add">
          <ac:chgData name="Dana Golden" userId="6484f9b66e2ed86a" providerId="LiveId" clId="{BB1EB468-BA03-4D88-8FB9-113B6321AF72}" dt="2023-03-17T14:27:56.944" v="827" actId="26606"/>
          <ac:cxnSpMkLst>
            <pc:docMk/>
            <pc:sldMk cId="3845887924" sldId="275"/>
            <ac:cxnSpMk id="21" creationId="{4C5153A6-657E-4227-A555-CE6891B6C464}"/>
          </ac:cxnSpMkLst>
        </pc:cxnChg>
      </pc:sldChg>
      <pc:sldChg chg="addSp modSp new mod ord setBg setClrOvrMap">
        <pc:chgData name="Dana Golden" userId="6484f9b66e2ed86a" providerId="LiveId" clId="{BB1EB468-BA03-4D88-8FB9-113B6321AF72}" dt="2023-03-17T19:02:55.371" v="1104" actId="20577"/>
        <pc:sldMkLst>
          <pc:docMk/>
          <pc:sldMk cId="2453770950" sldId="276"/>
        </pc:sldMkLst>
        <pc:spChg chg="mod">
          <ac:chgData name="Dana Golden" userId="6484f9b66e2ed86a" providerId="LiveId" clId="{BB1EB468-BA03-4D88-8FB9-113B6321AF72}" dt="2023-03-17T19:02:55.371" v="1104" actId="20577"/>
          <ac:spMkLst>
            <pc:docMk/>
            <pc:sldMk cId="2453770950" sldId="276"/>
            <ac:spMk id="2" creationId="{EB62965E-A12A-6471-E148-5671520FFD23}"/>
          </ac:spMkLst>
        </pc:spChg>
        <pc:spChg chg="mod">
          <ac:chgData name="Dana Golden" userId="6484f9b66e2ed86a" providerId="LiveId" clId="{BB1EB468-BA03-4D88-8FB9-113B6321AF72}" dt="2023-03-17T19:02:49.521" v="1090" actId="26606"/>
          <ac:spMkLst>
            <pc:docMk/>
            <pc:sldMk cId="2453770950" sldId="276"/>
            <ac:spMk id="3" creationId="{0B0DC988-E0B1-9049-4A4D-C6F2F33B94C7}"/>
          </ac:spMkLst>
        </pc:spChg>
        <pc:spChg chg="add">
          <ac:chgData name="Dana Golden" userId="6484f9b66e2ed86a" providerId="LiveId" clId="{BB1EB468-BA03-4D88-8FB9-113B6321AF72}" dt="2023-03-17T19:02:49.521" v="1090" actId="26606"/>
          <ac:spMkLst>
            <pc:docMk/>
            <pc:sldMk cId="2453770950" sldId="276"/>
            <ac:spMk id="1031" creationId="{71B2258F-86CA-4D4D-8270-BC05FCDEBFB3}"/>
          </ac:spMkLst>
        </pc:spChg>
        <pc:picChg chg="add mod ord">
          <ac:chgData name="Dana Golden" userId="6484f9b66e2ed86a" providerId="LiveId" clId="{BB1EB468-BA03-4D88-8FB9-113B6321AF72}" dt="2023-03-17T19:02:49.521" v="1090" actId="26606"/>
          <ac:picMkLst>
            <pc:docMk/>
            <pc:sldMk cId="2453770950" sldId="276"/>
            <ac:picMk id="1026" creationId="{FBA4D9DF-8580-3D5D-4FBD-11008D9A0572}"/>
          </ac:picMkLst>
        </pc:picChg>
      </pc:sldChg>
      <pc:sldChg chg="modSp new del mod ord">
        <pc:chgData name="Dana Golden" userId="6484f9b66e2ed86a" providerId="LiveId" clId="{BB1EB468-BA03-4D88-8FB9-113B6321AF72}" dt="2023-03-17T19:02:02.043" v="1013" actId="47"/>
        <pc:sldMkLst>
          <pc:docMk/>
          <pc:sldMk cId="2939386631" sldId="276"/>
        </pc:sldMkLst>
        <pc:spChg chg="mod">
          <ac:chgData name="Dana Golden" userId="6484f9b66e2ed86a" providerId="LiveId" clId="{BB1EB468-BA03-4D88-8FB9-113B6321AF72}" dt="2023-03-17T19:02:00.230" v="1012" actId="20577"/>
          <ac:spMkLst>
            <pc:docMk/>
            <pc:sldMk cId="2939386631" sldId="276"/>
            <ac:spMk id="2" creationId="{FAFF9BDC-3CB6-194E-3A73-692860A5049E}"/>
          </ac:spMkLst>
        </pc:spChg>
      </pc:sldChg>
    </pc:docChg>
  </pc:docChgLst>
  <pc:docChgLst>
    <pc:chgData name="Dana Golden" userId="6484f9b66e2ed86a" providerId="LiveId" clId="{B6CCADB0-0AAB-402A-B4A7-551AA8C70427}"/>
    <pc:docChg chg="modSld">
      <pc:chgData name="Dana Golden" userId="6484f9b66e2ed86a" providerId="LiveId" clId="{B6CCADB0-0AAB-402A-B4A7-551AA8C70427}" dt="2024-04-02T17:49:47.134" v="0" actId="1076"/>
      <pc:docMkLst>
        <pc:docMk/>
      </pc:docMkLst>
      <pc:sldChg chg="modSp">
        <pc:chgData name="Dana Golden" userId="6484f9b66e2ed86a" providerId="LiveId" clId="{B6CCADB0-0AAB-402A-B4A7-551AA8C70427}" dt="2024-04-02T17:49:47.134" v="0" actId="1076"/>
        <pc:sldMkLst>
          <pc:docMk/>
          <pc:sldMk cId="2555689643" sldId="269"/>
        </pc:sldMkLst>
        <pc:picChg chg="mod">
          <ac:chgData name="Dana Golden" userId="6484f9b66e2ed86a" providerId="LiveId" clId="{B6CCADB0-0AAB-402A-B4A7-551AA8C70427}" dt="2024-04-02T17:49:47.134" v="0" actId="1076"/>
          <ac:picMkLst>
            <pc:docMk/>
            <pc:sldMk cId="2555689643" sldId="269"/>
            <ac:picMk id="4" creationId="{B676BB7C-E25D-18AE-A37E-CD8C0D4F04D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EF3AF-5A9E-4656-A112-DAD5A29D63A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A5EFC79-673E-4770-BB49-268C089108B6}">
      <dgm:prSet/>
      <dgm:spPr/>
      <dgm:t>
        <a:bodyPr/>
        <a:lstStyle/>
        <a:p>
          <a:pPr>
            <a:defRPr cap="all"/>
          </a:pPr>
          <a:r>
            <a:rPr lang="en-US"/>
            <a:t>Decentralized Environmental Policies</a:t>
          </a:r>
        </a:p>
      </dgm:t>
    </dgm:pt>
    <dgm:pt modelId="{CE7F813E-BF7B-404E-B4D6-74A7FB870E33}" type="parTrans" cxnId="{228A1F23-631B-4AB1-960A-D3027AF5CB6B}">
      <dgm:prSet/>
      <dgm:spPr/>
      <dgm:t>
        <a:bodyPr/>
        <a:lstStyle/>
        <a:p>
          <a:endParaRPr lang="en-US"/>
        </a:p>
      </dgm:t>
    </dgm:pt>
    <dgm:pt modelId="{3B89CAFB-9530-4B2E-B6CE-39B1ECEF7112}" type="sibTrans" cxnId="{228A1F23-631B-4AB1-960A-D3027AF5CB6B}">
      <dgm:prSet/>
      <dgm:spPr/>
      <dgm:t>
        <a:bodyPr/>
        <a:lstStyle/>
        <a:p>
          <a:endParaRPr lang="en-US"/>
        </a:p>
      </dgm:t>
    </dgm:pt>
    <dgm:pt modelId="{BF7A2ECA-7F51-4FFF-8624-9815FD321EDD}">
      <dgm:prSet/>
      <dgm:spPr/>
      <dgm:t>
        <a:bodyPr/>
        <a:lstStyle/>
        <a:p>
          <a:pPr>
            <a:defRPr cap="all"/>
          </a:pPr>
          <a:r>
            <a:rPr lang="en-US"/>
            <a:t>Command and Control Strategies</a:t>
          </a:r>
        </a:p>
      </dgm:t>
    </dgm:pt>
    <dgm:pt modelId="{155230D9-7917-4581-8ACF-53EF09A2EC40}" type="parTrans" cxnId="{8E88B6C5-8BD6-4EC5-9954-66479A55B486}">
      <dgm:prSet/>
      <dgm:spPr/>
      <dgm:t>
        <a:bodyPr/>
        <a:lstStyle/>
        <a:p>
          <a:endParaRPr lang="en-US"/>
        </a:p>
      </dgm:t>
    </dgm:pt>
    <dgm:pt modelId="{AB0A99AD-C3DD-470B-98EF-FA0553080222}" type="sibTrans" cxnId="{8E88B6C5-8BD6-4EC5-9954-66479A55B486}">
      <dgm:prSet/>
      <dgm:spPr/>
      <dgm:t>
        <a:bodyPr/>
        <a:lstStyle/>
        <a:p>
          <a:endParaRPr lang="en-US"/>
        </a:p>
      </dgm:t>
    </dgm:pt>
    <dgm:pt modelId="{24D0A6F4-5136-4482-B30D-451ECD00BC8A}">
      <dgm:prSet/>
      <dgm:spPr/>
      <dgm:t>
        <a:bodyPr/>
        <a:lstStyle/>
        <a:p>
          <a:pPr>
            <a:defRPr cap="all"/>
          </a:pPr>
          <a:r>
            <a:rPr lang="en-US"/>
            <a:t>Incentive Based Strategies</a:t>
          </a:r>
        </a:p>
      </dgm:t>
    </dgm:pt>
    <dgm:pt modelId="{7311C928-B334-4315-A85E-D845CAC9BBB7}" type="parTrans" cxnId="{2C5E8BF4-CA82-4685-A8D3-16580F339CE9}">
      <dgm:prSet/>
      <dgm:spPr/>
      <dgm:t>
        <a:bodyPr/>
        <a:lstStyle/>
        <a:p>
          <a:endParaRPr lang="en-US"/>
        </a:p>
      </dgm:t>
    </dgm:pt>
    <dgm:pt modelId="{6D9E4E02-A641-440D-88ED-02CB260344A3}" type="sibTrans" cxnId="{2C5E8BF4-CA82-4685-A8D3-16580F339CE9}">
      <dgm:prSet/>
      <dgm:spPr/>
      <dgm:t>
        <a:bodyPr/>
        <a:lstStyle/>
        <a:p>
          <a:endParaRPr lang="en-US"/>
        </a:p>
      </dgm:t>
    </dgm:pt>
    <dgm:pt modelId="{B3D18DD4-3373-45EE-A6B1-6712B5D78726}" type="pres">
      <dgm:prSet presAssocID="{24FEF3AF-5A9E-4656-A112-DAD5A29D63A8}" presName="root" presStyleCnt="0">
        <dgm:presLayoutVars>
          <dgm:dir/>
          <dgm:resizeHandles val="exact"/>
        </dgm:presLayoutVars>
      </dgm:prSet>
      <dgm:spPr/>
    </dgm:pt>
    <dgm:pt modelId="{56A40ED2-8A9A-4CD4-B77D-87986051D1F1}" type="pres">
      <dgm:prSet presAssocID="{AA5EFC79-673E-4770-BB49-268C089108B6}" presName="compNode" presStyleCnt="0"/>
      <dgm:spPr/>
    </dgm:pt>
    <dgm:pt modelId="{AC7CE2B7-3144-42FE-8C95-976E30B64476}" type="pres">
      <dgm:prSet presAssocID="{AA5EFC79-673E-4770-BB49-268C089108B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1604CF6-6EE8-4EC6-8BC2-B953A6F45981}" type="pres">
      <dgm:prSet presAssocID="{AA5EFC79-673E-4770-BB49-268C089108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49CAE9E-4F31-4FE5-8ECB-7C3FDD1E3B29}" type="pres">
      <dgm:prSet presAssocID="{AA5EFC79-673E-4770-BB49-268C089108B6}" presName="spaceRect" presStyleCnt="0"/>
      <dgm:spPr/>
    </dgm:pt>
    <dgm:pt modelId="{6012BC39-8FB7-4D9E-B0F5-A444E1BC782D}" type="pres">
      <dgm:prSet presAssocID="{AA5EFC79-673E-4770-BB49-268C089108B6}" presName="textRect" presStyleLbl="revTx" presStyleIdx="0" presStyleCnt="3">
        <dgm:presLayoutVars>
          <dgm:chMax val="1"/>
          <dgm:chPref val="1"/>
        </dgm:presLayoutVars>
      </dgm:prSet>
      <dgm:spPr/>
    </dgm:pt>
    <dgm:pt modelId="{61AEFACB-1372-443A-92F7-5D80CB99986D}" type="pres">
      <dgm:prSet presAssocID="{3B89CAFB-9530-4B2E-B6CE-39B1ECEF7112}" presName="sibTrans" presStyleCnt="0"/>
      <dgm:spPr/>
    </dgm:pt>
    <dgm:pt modelId="{AB415B6D-20DE-4BEA-A992-1383392F8B84}" type="pres">
      <dgm:prSet presAssocID="{BF7A2ECA-7F51-4FFF-8624-9815FD321EDD}" presName="compNode" presStyleCnt="0"/>
      <dgm:spPr/>
    </dgm:pt>
    <dgm:pt modelId="{16B72A1E-1106-4F72-B2DA-351B20A430C7}" type="pres">
      <dgm:prSet presAssocID="{BF7A2ECA-7F51-4FFF-8624-9815FD321ED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E89EB9-BC19-40B5-BCAE-A667B8693D90}" type="pres">
      <dgm:prSet presAssocID="{BF7A2ECA-7F51-4FFF-8624-9815FD321E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979370-4CAA-4C6C-A108-94FB13EDEF0D}" type="pres">
      <dgm:prSet presAssocID="{BF7A2ECA-7F51-4FFF-8624-9815FD321EDD}" presName="spaceRect" presStyleCnt="0"/>
      <dgm:spPr/>
    </dgm:pt>
    <dgm:pt modelId="{87B2C00E-475C-4706-AD4B-CC074965C113}" type="pres">
      <dgm:prSet presAssocID="{BF7A2ECA-7F51-4FFF-8624-9815FD321EDD}" presName="textRect" presStyleLbl="revTx" presStyleIdx="1" presStyleCnt="3">
        <dgm:presLayoutVars>
          <dgm:chMax val="1"/>
          <dgm:chPref val="1"/>
        </dgm:presLayoutVars>
      </dgm:prSet>
      <dgm:spPr/>
    </dgm:pt>
    <dgm:pt modelId="{51C8D01C-FE58-402F-8E99-D81D2AF4C25A}" type="pres">
      <dgm:prSet presAssocID="{AB0A99AD-C3DD-470B-98EF-FA0553080222}" presName="sibTrans" presStyleCnt="0"/>
      <dgm:spPr/>
    </dgm:pt>
    <dgm:pt modelId="{D84B8130-6123-4837-ABFC-C8035F44ACFE}" type="pres">
      <dgm:prSet presAssocID="{24D0A6F4-5136-4482-B30D-451ECD00BC8A}" presName="compNode" presStyleCnt="0"/>
      <dgm:spPr/>
    </dgm:pt>
    <dgm:pt modelId="{19393AB2-C6B8-4AAD-9652-40B4BBBA995B}" type="pres">
      <dgm:prSet presAssocID="{24D0A6F4-5136-4482-B30D-451ECD00BC8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D42E7C-F339-46B4-84D0-24AA575C3038}" type="pres">
      <dgm:prSet presAssocID="{24D0A6F4-5136-4482-B30D-451ECD00BC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CAEED98-A1E2-48C8-A754-58DCE9532CDB}" type="pres">
      <dgm:prSet presAssocID="{24D0A6F4-5136-4482-B30D-451ECD00BC8A}" presName="spaceRect" presStyleCnt="0"/>
      <dgm:spPr/>
    </dgm:pt>
    <dgm:pt modelId="{D261C25E-1235-4844-9D7C-0433450FD8C2}" type="pres">
      <dgm:prSet presAssocID="{24D0A6F4-5136-4482-B30D-451ECD00BC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8A1F23-631B-4AB1-960A-D3027AF5CB6B}" srcId="{24FEF3AF-5A9E-4656-A112-DAD5A29D63A8}" destId="{AA5EFC79-673E-4770-BB49-268C089108B6}" srcOrd="0" destOrd="0" parTransId="{CE7F813E-BF7B-404E-B4D6-74A7FB870E33}" sibTransId="{3B89CAFB-9530-4B2E-B6CE-39B1ECEF7112}"/>
    <dgm:cxn modelId="{CAC2C634-2977-4C50-BDDD-6C61386E586F}" type="presOf" srcId="{24D0A6F4-5136-4482-B30D-451ECD00BC8A}" destId="{D261C25E-1235-4844-9D7C-0433450FD8C2}" srcOrd="0" destOrd="0" presId="urn:microsoft.com/office/officeart/2018/5/layout/IconLeafLabelList"/>
    <dgm:cxn modelId="{41D2F064-4366-49C6-850F-223CB8F382B9}" type="presOf" srcId="{24FEF3AF-5A9E-4656-A112-DAD5A29D63A8}" destId="{B3D18DD4-3373-45EE-A6B1-6712B5D78726}" srcOrd="0" destOrd="0" presId="urn:microsoft.com/office/officeart/2018/5/layout/IconLeafLabelList"/>
    <dgm:cxn modelId="{23ABD168-A390-4CF9-BBDD-08930F3442E9}" type="presOf" srcId="{AA5EFC79-673E-4770-BB49-268C089108B6}" destId="{6012BC39-8FB7-4D9E-B0F5-A444E1BC782D}" srcOrd="0" destOrd="0" presId="urn:microsoft.com/office/officeart/2018/5/layout/IconLeafLabelList"/>
    <dgm:cxn modelId="{A1468BB6-8F38-4706-B1C4-BDCE54E64055}" type="presOf" srcId="{BF7A2ECA-7F51-4FFF-8624-9815FD321EDD}" destId="{87B2C00E-475C-4706-AD4B-CC074965C113}" srcOrd="0" destOrd="0" presId="urn:microsoft.com/office/officeart/2018/5/layout/IconLeafLabelList"/>
    <dgm:cxn modelId="{8E88B6C5-8BD6-4EC5-9954-66479A55B486}" srcId="{24FEF3AF-5A9E-4656-A112-DAD5A29D63A8}" destId="{BF7A2ECA-7F51-4FFF-8624-9815FD321EDD}" srcOrd="1" destOrd="0" parTransId="{155230D9-7917-4581-8ACF-53EF09A2EC40}" sibTransId="{AB0A99AD-C3DD-470B-98EF-FA0553080222}"/>
    <dgm:cxn modelId="{2C5E8BF4-CA82-4685-A8D3-16580F339CE9}" srcId="{24FEF3AF-5A9E-4656-A112-DAD5A29D63A8}" destId="{24D0A6F4-5136-4482-B30D-451ECD00BC8A}" srcOrd="2" destOrd="0" parTransId="{7311C928-B334-4315-A85E-D845CAC9BBB7}" sibTransId="{6D9E4E02-A641-440D-88ED-02CB260344A3}"/>
    <dgm:cxn modelId="{53E8FC20-5CA4-4BF5-A395-67B7C9299BDB}" type="presParOf" srcId="{B3D18DD4-3373-45EE-A6B1-6712B5D78726}" destId="{56A40ED2-8A9A-4CD4-B77D-87986051D1F1}" srcOrd="0" destOrd="0" presId="urn:microsoft.com/office/officeart/2018/5/layout/IconLeafLabelList"/>
    <dgm:cxn modelId="{3FCBFD3A-A931-4122-B636-69D600FAA7C1}" type="presParOf" srcId="{56A40ED2-8A9A-4CD4-B77D-87986051D1F1}" destId="{AC7CE2B7-3144-42FE-8C95-976E30B64476}" srcOrd="0" destOrd="0" presId="urn:microsoft.com/office/officeart/2018/5/layout/IconLeafLabelList"/>
    <dgm:cxn modelId="{64786DBE-091F-4672-A732-8E776D5BD4C8}" type="presParOf" srcId="{56A40ED2-8A9A-4CD4-B77D-87986051D1F1}" destId="{A1604CF6-6EE8-4EC6-8BC2-B953A6F45981}" srcOrd="1" destOrd="0" presId="urn:microsoft.com/office/officeart/2018/5/layout/IconLeafLabelList"/>
    <dgm:cxn modelId="{3707929A-CC9B-493A-89C8-1F05D127415E}" type="presParOf" srcId="{56A40ED2-8A9A-4CD4-B77D-87986051D1F1}" destId="{549CAE9E-4F31-4FE5-8ECB-7C3FDD1E3B29}" srcOrd="2" destOrd="0" presId="urn:microsoft.com/office/officeart/2018/5/layout/IconLeafLabelList"/>
    <dgm:cxn modelId="{181D113B-3B92-49D9-9C6B-754FE6D9FCA9}" type="presParOf" srcId="{56A40ED2-8A9A-4CD4-B77D-87986051D1F1}" destId="{6012BC39-8FB7-4D9E-B0F5-A444E1BC782D}" srcOrd="3" destOrd="0" presId="urn:microsoft.com/office/officeart/2018/5/layout/IconLeafLabelList"/>
    <dgm:cxn modelId="{8F1B6E0F-7D20-4213-A15A-8FB10A1BCE91}" type="presParOf" srcId="{B3D18DD4-3373-45EE-A6B1-6712B5D78726}" destId="{61AEFACB-1372-443A-92F7-5D80CB99986D}" srcOrd="1" destOrd="0" presId="urn:microsoft.com/office/officeart/2018/5/layout/IconLeafLabelList"/>
    <dgm:cxn modelId="{8E9977B0-2854-46B9-9E31-C886A6483AC2}" type="presParOf" srcId="{B3D18DD4-3373-45EE-A6B1-6712B5D78726}" destId="{AB415B6D-20DE-4BEA-A992-1383392F8B84}" srcOrd="2" destOrd="0" presId="urn:microsoft.com/office/officeart/2018/5/layout/IconLeafLabelList"/>
    <dgm:cxn modelId="{F3C5805E-0CE1-4AD2-9DAE-A7B9DEC6190A}" type="presParOf" srcId="{AB415B6D-20DE-4BEA-A992-1383392F8B84}" destId="{16B72A1E-1106-4F72-B2DA-351B20A430C7}" srcOrd="0" destOrd="0" presId="urn:microsoft.com/office/officeart/2018/5/layout/IconLeafLabelList"/>
    <dgm:cxn modelId="{2446C0B9-BD9C-4AB2-8A44-09A5DBD86636}" type="presParOf" srcId="{AB415B6D-20DE-4BEA-A992-1383392F8B84}" destId="{BEE89EB9-BC19-40B5-BCAE-A667B8693D90}" srcOrd="1" destOrd="0" presId="urn:microsoft.com/office/officeart/2018/5/layout/IconLeafLabelList"/>
    <dgm:cxn modelId="{BE3BEAF7-9981-4BAC-AA91-A21FBE550D55}" type="presParOf" srcId="{AB415B6D-20DE-4BEA-A992-1383392F8B84}" destId="{49979370-4CAA-4C6C-A108-94FB13EDEF0D}" srcOrd="2" destOrd="0" presId="urn:microsoft.com/office/officeart/2018/5/layout/IconLeafLabelList"/>
    <dgm:cxn modelId="{A46FDCCE-8435-4B85-BBAB-9313712C1867}" type="presParOf" srcId="{AB415B6D-20DE-4BEA-A992-1383392F8B84}" destId="{87B2C00E-475C-4706-AD4B-CC074965C113}" srcOrd="3" destOrd="0" presId="urn:microsoft.com/office/officeart/2018/5/layout/IconLeafLabelList"/>
    <dgm:cxn modelId="{E5090507-9F73-44C7-91F0-CE1FB4DADC56}" type="presParOf" srcId="{B3D18DD4-3373-45EE-A6B1-6712B5D78726}" destId="{51C8D01C-FE58-402F-8E99-D81D2AF4C25A}" srcOrd="3" destOrd="0" presId="urn:microsoft.com/office/officeart/2018/5/layout/IconLeafLabelList"/>
    <dgm:cxn modelId="{A89209CD-762E-4C4E-B089-0F562E771C60}" type="presParOf" srcId="{B3D18DD4-3373-45EE-A6B1-6712B5D78726}" destId="{D84B8130-6123-4837-ABFC-C8035F44ACFE}" srcOrd="4" destOrd="0" presId="urn:microsoft.com/office/officeart/2018/5/layout/IconLeafLabelList"/>
    <dgm:cxn modelId="{CA6C861C-724A-436A-9292-FB361D5FAA5B}" type="presParOf" srcId="{D84B8130-6123-4837-ABFC-C8035F44ACFE}" destId="{19393AB2-C6B8-4AAD-9652-40B4BBBA995B}" srcOrd="0" destOrd="0" presId="urn:microsoft.com/office/officeart/2018/5/layout/IconLeafLabelList"/>
    <dgm:cxn modelId="{25F4DABB-A226-4A50-840C-B740A1E45C49}" type="presParOf" srcId="{D84B8130-6123-4837-ABFC-C8035F44ACFE}" destId="{35D42E7C-F339-46B4-84D0-24AA575C3038}" srcOrd="1" destOrd="0" presId="urn:microsoft.com/office/officeart/2018/5/layout/IconLeafLabelList"/>
    <dgm:cxn modelId="{7A27A788-8AC4-4D97-BFAF-BC8AFE5727E9}" type="presParOf" srcId="{D84B8130-6123-4837-ABFC-C8035F44ACFE}" destId="{FCAEED98-A1E2-48C8-A754-58DCE9532CDB}" srcOrd="2" destOrd="0" presId="urn:microsoft.com/office/officeart/2018/5/layout/IconLeafLabelList"/>
    <dgm:cxn modelId="{97267E94-F674-4B42-BF9B-F83656EB4342}" type="presParOf" srcId="{D84B8130-6123-4837-ABFC-C8035F44ACFE}" destId="{D261C25E-1235-4844-9D7C-0433450FD8C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D6A199-8C16-4BD4-88BF-AC621144C5B1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FE8603-7045-45A9-9BA6-A956EC1EFB1B}">
      <dgm:prSet/>
      <dgm:spPr/>
      <dgm:t>
        <a:bodyPr/>
        <a:lstStyle/>
        <a:p>
          <a:r>
            <a:rPr lang="en-US"/>
            <a:t>Command and control strategies create optimal</a:t>
          </a:r>
        </a:p>
      </dgm:t>
    </dgm:pt>
    <dgm:pt modelId="{91AF577E-0526-4BD4-B8CB-B03E1CEEA781}" type="parTrans" cxnId="{3899FCD7-AC46-45A5-B6F2-8FEB17A1B1A7}">
      <dgm:prSet/>
      <dgm:spPr/>
      <dgm:t>
        <a:bodyPr/>
        <a:lstStyle/>
        <a:p>
          <a:endParaRPr lang="en-US"/>
        </a:p>
      </dgm:t>
    </dgm:pt>
    <dgm:pt modelId="{0BC4C413-FA5A-41F1-8830-675919B33387}" type="sibTrans" cxnId="{3899FCD7-AC46-45A5-B6F2-8FEB17A1B1A7}">
      <dgm:prSet/>
      <dgm:spPr/>
      <dgm:t>
        <a:bodyPr/>
        <a:lstStyle/>
        <a:p>
          <a:endParaRPr lang="en-US"/>
        </a:p>
      </dgm:t>
    </dgm:pt>
    <dgm:pt modelId="{37E8A0F1-1530-4536-949F-539A10663F00}">
      <dgm:prSet/>
      <dgm:spPr/>
      <dgm:t>
        <a:bodyPr/>
        <a:lstStyle/>
        <a:p>
          <a:r>
            <a:rPr lang="en-US"/>
            <a:t>Some people will compare it to socialism or communism, but it happens all the time in America</a:t>
          </a:r>
        </a:p>
      </dgm:t>
    </dgm:pt>
    <dgm:pt modelId="{B23A343D-A868-49E7-91FD-E849FEA6860A}" type="parTrans" cxnId="{BF12F620-B4FB-4E5F-975E-AE76236A317F}">
      <dgm:prSet/>
      <dgm:spPr/>
      <dgm:t>
        <a:bodyPr/>
        <a:lstStyle/>
        <a:p>
          <a:endParaRPr lang="en-US"/>
        </a:p>
      </dgm:t>
    </dgm:pt>
    <dgm:pt modelId="{20E33313-CB45-431F-8E3F-92DC28648D95}" type="sibTrans" cxnId="{BF12F620-B4FB-4E5F-975E-AE76236A317F}">
      <dgm:prSet/>
      <dgm:spPr/>
      <dgm:t>
        <a:bodyPr/>
        <a:lstStyle/>
        <a:p>
          <a:endParaRPr lang="en-US"/>
        </a:p>
      </dgm:t>
    </dgm:pt>
    <dgm:pt modelId="{B6F7587D-6956-404B-8DED-31A6678E903B}">
      <dgm:prSet/>
      <dgm:spPr/>
      <dgm:t>
        <a:bodyPr/>
        <a:lstStyle/>
        <a:p>
          <a:r>
            <a:rPr lang="en-US"/>
            <a:t>Most common type of command and control environmental strategy standards</a:t>
          </a:r>
        </a:p>
      </dgm:t>
    </dgm:pt>
    <dgm:pt modelId="{A5D2FFEA-5FAA-4FCA-BB28-C209DBF69AED}" type="parTrans" cxnId="{D12EAD86-FC9D-40FD-9354-D20239412B32}">
      <dgm:prSet/>
      <dgm:spPr/>
      <dgm:t>
        <a:bodyPr/>
        <a:lstStyle/>
        <a:p>
          <a:endParaRPr lang="en-US"/>
        </a:p>
      </dgm:t>
    </dgm:pt>
    <dgm:pt modelId="{5F750E0C-1A1B-4F63-A7D8-789627AEE4C9}" type="sibTrans" cxnId="{D12EAD86-FC9D-40FD-9354-D20239412B32}">
      <dgm:prSet/>
      <dgm:spPr/>
      <dgm:t>
        <a:bodyPr/>
        <a:lstStyle/>
        <a:p>
          <a:endParaRPr lang="en-US"/>
        </a:p>
      </dgm:t>
    </dgm:pt>
    <dgm:pt modelId="{3C743CA7-4897-44F3-A131-3D669C486901}" type="pres">
      <dgm:prSet presAssocID="{73D6A199-8C16-4BD4-88BF-AC621144C5B1}" presName="linear" presStyleCnt="0">
        <dgm:presLayoutVars>
          <dgm:animLvl val="lvl"/>
          <dgm:resizeHandles val="exact"/>
        </dgm:presLayoutVars>
      </dgm:prSet>
      <dgm:spPr/>
    </dgm:pt>
    <dgm:pt modelId="{CF00BF7E-FAA8-4991-B1B2-70D9CF546063}" type="pres">
      <dgm:prSet presAssocID="{D2FE8603-7045-45A9-9BA6-A956EC1EFB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DECF8-8056-44A0-B9E3-42F41CB6CF7C}" type="pres">
      <dgm:prSet presAssocID="{0BC4C413-FA5A-41F1-8830-675919B33387}" presName="spacer" presStyleCnt="0"/>
      <dgm:spPr/>
    </dgm:pt>
    <dgm:pt modelId="{136D413C-7B84-42B7-B1A3-6E76C2908471}" type="pres">
      <dgm:prSet presAssocID="{37E8A0F1-1530-4536-949F-539A10663F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C933C8-21C0-44BC-B888-D0EFECE1A4E9}" type="pres">
      <dgm:prSet presAssocID="{20E33313-CB45-431F-8E3F-92DC28648D95}" presName="spacer" presStyleCnt="0"/>
      <dgm:spPr/>
    </dgm:pt>
    <dgm:pt modelId="{7612F1AD-62DE-4B11-9589-FD84B3494539}" type="pres">
      <dgm:prSet presAssocID="{B6F7587D-6956-404B-8DED-31A6678E90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DB1215-656F-405D-8DD8-253691B983C6}" type="presOf" srcId="{37E8A0F1-1530-4536-949F-539A10663F00}" destId="{136D413C-7B84-42B7-B1A3-6E76C2908471}" srcOrd="0" destOrd="0" presId="urn:microsoft.com/office/officeart/2005/8/layout/vList2"/>
    <dgm:cxn modelId="{BF12F620-B4FB-4E5F-975E-AE76236A317F}" srcId="{73D6A199-8C16-4BD4-88BF-AC621144C5B1}" destId="{37E8A0F1-1530-4536-949F-539A10663F00}" srcOrd="1" destOrd="0" parTransId="{B23A343D-A868-49E7-91FD-E849FEA6860A}" sibTransId="{20E33313-CB45-431F-8E3F-92DC28648D95}"/>
    <dgm:cxn modelId="{5AA4CA24-B461-4A49-9E13-CFE112781F2E}" type="presOf" srcId="{73D6A199-8C16-4BD4-88BF-AC621144C5B1}" destId="{3C743CA7-4897-44F3-A131-3D669C486901}" srcOrd="0" destOrd="0" presId="urn:microsoft.com/office/officeart/2005/8/layout/vList2"/>
    <dgm:cxn modelId="{6B9FBE70-FA63-41AC-BABD-EEB9B6986458}" type="presOf" srcId="{B6F7587D-6956-404B-8DED-31A6678E903B}" destId="{7612F1AD-62DE-4B11-9589-FD84B3494539}" srcOrd="0" destOrd="0" presId="urn:microsoft.com/office/officeart/2005/8/layout/vList2"/>
    <dgm:cxn modelId="{D12EAD86-FC9D-40FD-9354-D20239412B32}" srcId="{73D6A199-8C16-4BD4-88BF-AC621144C5B1}" destId="{B6F7587D-6956-404B-8DED-31A6678E903B}" srcOrd="2" destOrd="0" parTransId="{A5D2FFEA-5FAA-4FCA-BB28-C209DBF69AED}" sibTransId="{5F750E0C-1A1B-4F63-A7D8-789627AEE4C9}"/>
    <dgm:cxn modelId="{3899FCD7-AC46-45A5-B6F2-8FEB17A1B1A7}" srcId="{73D6A199-8C16-4BD4-88BF-AC621144C5B1}" destId="{D2FE8603-7045-45A9-9BA6-A956EC1EFB1B}" srcOrd="0" destOrd="0" parTransId="{91AF577E-0526-4BD4-B8CB-B03E1CEEA781}" sibTransId="{0BC4C413-FA5A-41F1-8830-675919B33387}"/>
    <dgm:cxn modelId="{1B7C70E4-A93E-482B-95C6-EBD403A1CA92}" type="presOf" srcId="{D2FE8603-7045-45A9-9BA6-A956EC1EFB1B}" destId="{CF00BF7E-FAA8-4991-B1B2-70D9CF546063}" srcOrd="0" destOrd="0" presId="urn:microsoft.com/office/officeart/2005/8/layout/vList2"/>
    <dgm:cxn modelId="{A594E5C2-2369-47B5-A3E2-A5D0901257DD}" type="presParOf" srcId="{3C743CA7-4897-44F3-A131-3D669C486901}" destId="{CF00BF7E-FAA8-4991-B1B2-70D9CF546063}" srcOrd="0" destOrd="0" presId="urn:microsoft.com/office/officeart/2005/8/layout/vList2"/>
    <dgm:cxn modelId="{F8D1D299-5E73-498B-9D77-450AEA55FA2C}" type="presParOf" srcId="{3C743CA7-4897-44F3-A131-3D669C486901}" destId="{302DECF8-8056-44A0-B9E3-42F41CB6CF7C}" srcOrd="1" destOrd="0" presId="urn:microsoft.com/office/officeart/2005/8/layout/vList2"/>
    <dgm:cxn modelId="{FE800780-5DC4-429B-9486-A01685ADD3D6}" type="presParOf" srcId="{3C743CA7-4897-44F3-A131-3D669C486901}" destId="{136D413C-7B84-42B7-B1A3-6E76C2908471}" srcOrd="2" destOrd="0" presId="urn:microsoft.com/office/officeart/2005/8/layout/vList2"/>
    <dgm:cxn modelId="{55051E40-3143-4877-8CCC-2F34FB539B25}" type="presParOf" srcId="{3C743CA7-4897-44F3-A131-3D669C486901}" destId="{82C933C8-21C0-44BC-B888-D0EFECE1A4E9}" srcOrd="3" destOrd="0" presId="urn:microsoft.com/office/officeart/2005/8/layout/vList2"/>
    <dgm:cxn modelId="{130CC9D1-C1D4-4DC0-B2AF-B5040868A3CB}" type="presParOf" srcId="{3C743CA7-4897-44F3-A131-3D669C486901}" destId="{7612F1AD-62DE-4B11-9589-FD84B3494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A677CF-5ABB-4081-97FE-D005C599C37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F54A58D-BD9B-453F-B5EA-83DC426D8102}">
      <dgm:prSet/>
      <dgm:spPr/>
      <dgm:t>
        <a:bodyPr/>
        <a:lstStyle/>
        <a:p>
          <a:pPr>
            <a:defRPr cap="all"/>
          </a:pPr>
          <a:r>
            <a:rPr lang="en-US"/>
            <a:t>Standards should be such that any additional risks are minor</a:t>
          </a:r>
        </a:p>
      </dgm:t>
    </dgm:pt>
    <dgm:pt modelId="{5C3AC710-9BE5-49E8-8233-3CE1594A6DD4}" type="parTrans" cxnId="{2AC29571-D34E-49B5-9353-C080DEF24601}">
      <dgm:prSet/>
      <dgm:spPr/>
      <dgm:t>
        <a:bodyPr/>
        <a:lstStyle/>
        <a:p>
          <a:endParaRPr lang="en-US"/>
        </a:p>
      </dgm:t>
    </dgm:pt>
    <dgm:pt modelId="{0A899224-AEE2-4BFD-989A-8D5AD622EFD2}" type="sibTrans" cxnId="{2AC29571-D34E-49B5-9353-C080DEF24601}">
      <dgm:prSet/>
      <dgm:spPr/>
      <dgm:t>
        <a:bodyPr/>
        <a:lstStyle/>
        <a:p>
          <a:endParaRPr lang="en-US"/>
        </a:p>
      </dgm:t>
    </dgm:pt>
    <dgm:pt modelId="{C05DC5BD-0679-4C1A-BC1B-C3F6D1C2F6A3}">
      <dgm:prSet/>
      <dgm:spPr/>
      <dgm:t>
        <a:bodyPr/>
        <a:lstStyle/>
        <a:p>
          <a:pPr>
            <a:defRPr cap="all"/>
          </a:pPr>
          <a:r>
            <a:rPr lang="en-US"/>
            <a:t>How could this be done in practice?</a:t>
          </a:r>
        </a:p>
      </dgm:t>
    </dgm:pt>
    <dgm:pt modelId="{230F228A-FA66-4DA1-AE83-2199DBC69D4E}" type="parTrans" cxnId="{89216872-DF50-4FD5-AB03-B841B9C3D7D6}">
      <dgm:prSet/>
      <dgm:spPr/>
      <dgm:t>
        <a:bodyPr/>
        <a:lstStyle/>
        <a:p>
          <a:endParaRPr lang="en-US"/>
        </a:p>
      </dgm:t>
    </dgm:pt>
    <dgm:pt modelId="{A09CAFB8-F667-4283-AA34-4062722C3CA4}" type="sibTrans" cxnId="{89216872-DF50-4FD5-AB03-B841B9C3D7D6}">
      <dgm:prSet/>
      <dgm:spPr/>
      <dgm:t>
        <a:bodyPr/>
        <a:lstStyle/>
        <a:p>
          <a:endParaRPr lang="en-US"/>
        </a:p>
      </dgm:t>
    </dgm:pt>
    <dgm:pt modelId="{78E6848D-DA4C-4061-B7FD-C040639D759D}">
      <dgm:prSet/>
      <dgm:spPr/>
      <dgm:t>
        <a:bodyPr/>
        <a:lstStyle/>
        <a:p>
          <a:pPr>
            <a:defRPr cap="all"/>
          </a:pPr>
          <a:r>
            <a:rPr lang="en-US"/>
            <a:t>Where would this work?</a:t>
          </a:r>
        </a:p>
      </dgm:t>
    </dgm:pt>
    <dgm:pt modelId="{4E35028A-19C9-44D9-802C-19E29C1A40EF}" type="parTrans" cxnId="{CD75E086-A42F-4E3C-82D1-805A8F967876}">
      <dgm:prSet/>
      <dgm:spPr/>
      <dgm:t>
        <a:bodyPr/>
        <a:lstStyle/>
        <a:p>
          <a:endParaRPr lang="en-US"/>
        </a:p>
      </dgm:t>
    </dgm:pt>
    <dgm:pt modelId="{D01D36E6-ED53-4898-ADA2-A23EE7987D34}" type="sibTrans" cxnId="{CD75E086-A42F-4E3C-82D1-805A8F967876}">
      <dgm:prSet/>
      <dgm:spPr/>
      <dgm:t>
        <a:bodyPr/>
        <a:lstStyle/>
        <a:p>
          <a:endParaRPr lang="en-US"/>
        </a:p>
      </dgm:t>
    </dgm:pt>
    <dgm:pt modelId="{57C4B22A-4869-4351-A898-924326A696B8}" type="pres">
      <dgm:prSet presAssocID="{9FA677CF-5ABB-4081-97FE-D005C599C37A}" presName="root" presStyleCnt="0">
        <dgm:presLayoutVars>
          <dgm:dir/>
          <dgm:resizeHandles val="exact"/>
        </dgm:presLayoutVars>
      </dgm:prSet>
      <dgm:spPr/>
    </dgm:pt>
    <dgm:pt modelId="{9DAB2394-78E7-448B-97BF-4949A2890580}" type="pres">
      <dgm:prSet presAssocID="{0F54A58D-BD9B-453F-B5EA-83DC426D8102}" presName="compNode" presStyleCnt="0"/>
      <dgm:spPr/>
    </dgm:pt>
    <dgm:pt modelId="{33A2EA38-97EA-4777-BFD7-CF518731E463}" type="pres">
      <dgm:prSet presAssocID="{0F54A58D-BD9B-453F-B5EA-83DC426D810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727083-9EF7-4261-B243-DFCB0C470682}" type="pres">
      <dgm:prSet presAssocID="{0F54A58D-BD9B-453F-B5EA-83DC426D81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3C66F51-ABE4-4CFB-AFFE-211115B4F576}" type="pres">
      <dgm:prSet presAssocID="{0F54A58D-BD9B-453F-B5EA-83DC426D8102}" presName="spaceRect" presStyleCnt="0"/>
      <dgm:spPr/>
    </dgm:pt>
    <dgm:pt modelId="{9FB643B1-A277-4D23-8AC1-992A14C4791C}" type="pres">
      <dgm:prSet presAssocID="{0F54A58D-BD9B-453F-B5EA-83DC426D8102}" presName="textRect" presStyleLbl="revTx" presStyleIdx="0" presStyleCnt="3">
        <dgm:presLayoutVars>
          <dgm:chMax val="1"/>
          <dgm:chPref val="1"/>
        </dgm:presLayoutVars>
      </dgm:prSet>
      <dgm:spPr/>
    </dgm:pt>
    <dgm:pt modelId="{D5B6D7DD-E3A9-4830-8310-93F533DC211D}" type="pres">
      <dgm:prSet presAssocID="{0A899224-AEE2-4BFD-989A-8D5AD622EFD2}" presName="sibTrans" presStyleCnt="0"/>
      <dgm:spPr/>
    </dgm:pt>
    <dgm:pt modelId="{9461AE64-3721-413B-BE91-54684615AF49}" type="pres">
      <dgm:prSet presAssocID="{C05DC5BD-0679-4C1A-BC1B-C3F6D1C2F6A3}" presName="compNode" presStyleCnt="0"/>
      <dgm:spPr/>
    </dgm:pt>
    <dgm:pt modelId="{C118DC0A-2E46-40CA-9327-05DD7F7E70BF}" type="pres">
      <dgm:prSet presAssocID="{C05DC5BD-0679-4C1A-BC1B-C3F6D1C2F6A3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2EBBE6C-A7EF-4F3F-876C-344979E074ED}" type="pres">
      <dgm:prSet presAssocID="{C05DC5BD-0679-4C1A-BC1B-C3F6D1C2F6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B1B4E18-34ED-48FF-930F-885FAB3B698F}" type="pres">
      <dgm:prSet presAssocID="{C05DC5BD-0679-4C1A-BC1B-C3F6D1C2F6A3}" presName="spaceRect" presStyleCnt="0"/>
      <dgm:spPr/>
    </dgm:pt>
    <dgm:pt modelId="{B5B674CB-D4C9-49C2-82ED-5DBE7E5E1CF3}" type="pres">
      <dgm:prSet presAssocID="{C05DC5BD-0679-4C1A-BC1B-C3F6D1C2F6A3}" presName="textRect" presStyleLbl="revTx" presStyleIdx="1" presStyleCnt="3">
        <dgm:presLayoutVars>
          <dgm:chMax val="1"/>
          <dgm:chPref val="1"/>
        </dgm:presLayoutVars>
      </dgm:prSet>
      <dgm:spPr/>
    </dgm:pt>
    <dgm:pt modelId="{14EE2CD4-F823-4B13-A4B8-4E01CDA26958}" type="pres">
      <dgm:prSet presAssocID="{A09CAFB8-F667-4283-AA34-4062722C3CA4}" presName="sibTrans" presStyleCnt="0"/>
      <dgm:spPr/>
    </dgm:pt>
    <dgm:pt modelId="{22AEB91A-DA96-4307-9DB4-6734411EC934}" type="pres">
      <dgm:prSet presAssocID="{78E6848D-DA4C-4061-B7FD-C040639D759D}" presName="compNode" presStyleCnt="0"/>
      <dgm:spPr/>
    </dgm:pt>
    <dgm:pt modelId="{2BE900E1-4898-4FEA-989F-443D21DA059B}" type="pres">
      <dgm:prSet presAssocID="{78E6848D-DA4C-4061-B7FD-C040639D759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7C1644C-D05A-499D-B109-4CF64A31592B}" type="pres">
      <dgm:prSet presAssocID="{78E6848D-DA4C-4061-B7FD-C040639D75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ADFAA4E-4668-40D3-B7C0-D03C12E711DE}" type="pres">
      <dgm:prSet presAssocID="{78E6848D-DA4C-4061-B7FD-C040639D759D}" presName="spaceRect" presStyleCnt="0"/>
      <dgm:spPr/>
    </dgm:pt>
    <dgm:pt modelId="{D954E566-2698-4B78-834F-2329B81E1B0A}" type="pres">
      <dgm:prSet presAssocID="{78E6848D-DA4C-4061-B7FD-C040639D75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5516E-C91D-415D-AE4E-8B204BF084C1}" type="presOf" srcId="{78E6848D-DA4C-4061-B7FD-C040639D759D}" destId="{D954E566-2698-4B78-834F-2329B81E1B0A}" srcOrd="0" destOrd="0" presId="urn:microsoft.com/office/officeart/2018/5/layout/IconLeafLabelList"/>
    <dgm:cxn modelId="{2AC29571-D34E-49B5-9353-C080DEF24601}" srcId="{9FA677CF-5ABB-4081-97FE-D005C599C37A}" destId="{0F54A58D-BD9B-453F-B5EA-83DC426D8102}" srcOrd="0" destOrd="0" parTransId="{5C3AC710-9BE5-49E8-8233-3CE1594A6DD4}" sibTransId="{0A899224-AEE2-4BFD-989A-8D5AD622EFD2}"/>
    <dgm:cxn modelId="{89216872-DF50-4FD5-AB03-B841B9C3D7D6}" srcId="{9FA677CF-5ABB-4081-97FE-D005C599C37A}" destId="{C05DC5BD-0679-4C1A-BC1B-C3F6D1C2F6A3}" srcOrd="1" destOrd="0" parTransId="{230F228A-FA66-4DA1-AE83-2199DBC69D4E}" sibTransId="{A09CAFB8-F667-4283-AA34-4062722C3CA4}"/>
    <dgm:cxn modelId="{51F3BB55-4615-4F26-A37C-9E7C9A3E2BA5}" type="presOf" srcId="{9FA677CF-5ABB-4081-97FE-D005C599C37A}" destId="{57C4B22A-4869-4351-A898-924326A696B8}" srcOrd="0" destOrd="0" presId="urn:microsoft.com/office/officeart/2018/5/layout/IconLeafLabelList"/>
    <dgm:cxn modelId="{DEDF435A-6074-49C0-9933-8C596B2FFA7B}" type="presOf" srcId="{C05DC5BD-0679-4C1A-BC1B-C3F6D1C2F6A3}" destId="{B5B674CB-D4C9-49C2-82ED-5DBE7E5E1CF3}" srcOrd="0" destOrd="0" presId="urn:microsoft.com/office/officeart/2018/5/layout/IconLeafLabelList"/>
    <dgm:cxn modelId="{CD75E086-A42F-4E3C-82D1-805A8F967876}" srcId="{9FA677CF-5ABB-4081-97FE-D005C599C37A}" destId="{78E6848D-DA4C-4061-B7FD-C040639D759D}" srcOrd="2" destOrd="0" parTransId="{4E35028A-19C9-44D9-802C-19E29C1A40EF}" sibTransId="{D01D36E6-ED53-4898-ADA2-A23EE7987D34}"/>
    <dgm:cxn modelId="{62F2F2A1-0818-4497-AC93-11CA209E039A}" type="presOf" srcId="{0F54A58D-BD9B-453F-B5EA-83DC426D8102}" destId="{9FB643B1-A277-4D23-8AC1-992A14C4791C}" srcOrd="0" destOrd="0" presId="urn:microsoft.com/office/officeart/2018/5/layout/IconLeafLabelList"/>
    <dgm:cxn modelId="{316D8F5D-14CB-4946-BFB1-4CE3424F693E}" type="presParOf" srcId="{57C4B22A-4869-4351-A898-924326A696B8}" destId="{9DAB2394-78E7-448B-97BF-4949A2890580}" srcOrd="0" destOrd="0" presId="urn:microsoft.com/office/officeart/2018/5/layout/IconLeafLabelList"/>
    <dgm:cxn modelId="{50297309-C598-4BD6-A17B-9BE4EE265E4C}" type="presParOf" srcId="{9DAB2394-78E7-448B-97BF-4949A2890580}" destId="{33A2EA38-97EA-4777-BFD7-CF518731E463}" srcOrd="0" destOrd="0" presId="urn:microsoft.com/office/officeart/2018/5/layout/IconLeafLabelList"/>
    <dgm:cxn modelId="{FF7FB0BE-88A8-43C8-B058-50B5F0EF4A14}" type="presParOf" srcId="{9DAB2394-78E7-448B-97BF-4949A2890580}" destId="{AB727083-9EF7-4261-B243-DFCB0C470682}" srcOrd="1" destOrd="0" presId="urn:microsoft.com/office/officeart/2018/5/layout/IconLeafLabelList"/>
    <dgm:cxn modelId="{7C9FADF4-DF9E-4652-A422-2F875D6D1CDE}" type="presParOf" srcId="{9DAB2394-78E7-448B-97BF-4949A2890580}" destId="{83C66F51-ABE4-4CFB-AFFE-211115B4F576}" srcOrd="2" destOrd="0" presId="urn:microsoft.com/office/officeart/2018/5/layout/IconLeafLabelList"/>
    <dgm:cxn modelId="{AA8D035C-77B2-4524-A459-969EA953AABA}" type="presParOf" srcId="{9DAB2394-78E7-448B-97BF-4949A2890580}" destId="{9FB643B1-A277-4D23-8AC1-992A14C4791C}" srcOrd="3" destOrd="0" presId="urn:microsoft.com/office/officeart/2018/5/layout/IconLeafLabelList"/>
    <dgm:cxn modelId="{519AD67C-3283-4DEE-9E44-E4EDE42115D8}" type="presParOf" srcId="{57C4B22A-4869-4351-A898-924326A696B8}" destId="{D5B6D7DD-E3A9-4830-8310-93F533DC211D}" srcOrd="1" destOrd="0" presId="urn:microsoft.com/office/officeart/2018/5/layout/IconLeafLabelList"/>
    <dgm:cxn modelId="{BD6FBC93-80CA-4C9C-B783-6C96B870B1DF}" type="presParOf" srcId="{57C4B22A-4869-4351-A898-924326A696B8}" destId="{9461AE64-3721-413B-BE91-54684615AF49}" srcOrd="2" destOrd="0" presId="urn:microsoft.com/office/officeart/2018/5/layout/IconLeafLabelList"/>
    <dgm:cxn modelId="{84622CC9-AC22-4895-A208-245C37825CB8}" type="presParOf" srcId="{9461AE64-3721-413B-BE91-54684615AF49}" destId="{C118DC0A-2E46-40CA-9327-05DD7F7E70BF}" srcOrd="0" destOrd="0" presId="urn:microsoft.com/office/officeart/2018/5/layout/IconLeafLabelList"/>
    <dgm:cxn modelId="{22462110-D44D-4F49-AA42-B099C90979E0}" type="presParOf" srcId="{9461AE64-3721-413B-BE91-54684615AF49}" destId="{62EBBE6C-A7EF-4F3F-876C-344979E074ED}" srcOrd="1" destOrd="0" presId="urn:microsoft.com/office/officeart/2018/5/layout/IconLeafLabelList"/>
    <dgm:cxn modelId="{CDC3601C-65A4-415F-A0C0-AF337275895B}" type="presParOf" srcId="{9461AE64-3721-413B-BE91-54684615AF49}" destId="{DB1B4E18-34ED-48FF-930F-885FAB3B698F}" srcOrd="2" destOrd="0" presId="urn:microsoft.com/office/officeart/2018/5/layout/IconLeafLabelList"/>
    <dgm:cxn modelId="{C886B5C0-6A44-403F-9A54-CD65BB6D43D6}" type="presParOf" srcId="{9461AE64-3721-413B-BE91-54684615AF49}" destId="{B5B674CB-D4C9-49C2-82ED-5DBE7E5E1CF3}" srcOrd="3" destOrd="0" presId="urn:microsoft.com/office/officeart/2018/5/layout/IconLeafLabelList"/>
    <dgm:cxn modelId="{46691D8B-CDFE-470B-89DD-EEB33225FBAA}" type="presParOf" srcId="{57C4B22A-4869-4351-A898-924326A696B8}" destId="{14EE2CD4-F823-4B13-A4B8-4E01CDA26958}" srcOrd="3" destOrd="0" presId="urn:microsoft.com/office/officeart/2018/5/layout/IconLeafLabelList"/>
    <dgm:cxn modelId="{BC21B344-8740-4400-813F-6F7A842412F6}" type="presParOf" srcId="{57C4B22A-4869-4351-A898-924326A696B8}" destId="{22AEB91A-DA96-4307-9DB4-6734411EC934}" srcOrd="4" destOrd="0" presId="urn:microsoft.com/office/officeart/2018/5/layout/IconLeafLabelList"/>
    <dgm:cxn modelId="{8D56E5AF-F2EA-46C7-B8B2-18454BE99959}" type="presParOf" srcId="{22AEB91A-DA96-4307-9DB4-6734411EC934}" destId="{2BE900E1-4898-4FEA-989F-443D21DA059B}" srcOrd="0" destOrd="0" presId="urn:microsoft.com/office/officeart/2018/5/layout/IconLeafLabelList"/>
    <dgm:cxn modelId="{8416C476-9396-4A6E-96E0-824884065187}" type="presParOf" srcId="{22AEB91A-DA96-4307-9DB4-6734411EC934}" destId="{E7C1644C-D05A-499D-B109-4CF64A31592B}" srcOrd="1" destOrd="0" presId="urn:microsoft.com/office/officeart/2018/5/layout/IconLeafLabelList"/>
    <dgm:cxn modelId="{FCAC1065-5DBE-47E7-9F21-988E553F2835}" type="presParOf" srcId="{22AEB91A-DA96-4307-9DB4-6734411EC934}" destId="{2ADFAA4E-4668-40D3-B7C0-D03C12E711DE}" srcOrd="2" destOrd="0" presId="urn:microsoft.com/office/officeart/2018/5/layout/IconLeafLabelList"/>
    <dgm:cxn modelId="{B655E818-C03C-4C10-90EE-569FC2AA125A}" type="presParOf" srcId="{22AEB91A-DA96-4307-9DB4-6734411EC934}" destId="{D954E566-2698-4B78-834F-2329B81E1B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CE2B7-3144-42FE-8C95-976E30B6447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04CF6-6EE8-4EC6-8BC2-B953A6F4598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2BC39-8FB7-4D9E-B0F5-A444E1BC782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Decentralized Environmental Policies</a:t>
          </a:r>
        </a:p>
      </dsp:txBody>
      <dsp:txXfrm>
        <a:off x="93445" y="3018902"/>
        <a:ext cx="3206250" cy="720000"/>
      </dsp:txXfrm>
    </dsp:sp>
    <dsp:sp modelId="{16B72A1E-1106-4F72-B2DA-351B20A430C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89EB9-BC19-40B5-BCAE-A667B8693D90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2C00E-475C-4706-AD4B-CC074965C11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Command and Control Strategies</a:t>
          </a:r>
        </a:p>
      </dsp:txBody>
      <dsp:txXfrm>
        <a:off x="3860789" y="3018902"/>
        <a:ext cx="3206250" cy="720000"/>
      </dsp:txXfrm>
    </dsp:sp>
    <dsp:sp modelId="{19393AB2-C6B8-4AAD-9652-40B4BBBA995B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42E7C-F339-46B4-84D0-24AA575C303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1C25E-1235-4844-9D7C-0433450FD8C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Incentive Based Strategies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0BF7E-FAA8-4991-B1B2-70D9CF546063}">
      <dsp:nvSpPr>
        <dsp:cNvPr id="0" name=""/>
        <dsp:cNvSpPr/>
      </dsp:nvSpPr>
      <dsp:spPr>
        <a:xfrm>
          <a:off x="0" y="51766"/>
          <a:ext cx="10515600" cy="1350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Command and control strategies create optimal</a:t>
          </a:r>
        </a:p>
      </dsp:txBody>
      <dsp:txXfrm>
        <a:off x="65934" y="117700"/>
        <a:ext cx="10383732" cy="1218787"/>
      </dsp:txXfrm>
    </dsp:sp>
    <dsp:sp modelId="{136D413C-7B84-42B7-B1A3-6E76C2908471}">
      <dsp:nvSpPr>
        <dsp:cNvPr id="0" name=""/>
        <dsp:cNvSpPr/>
      </dsp:nvSpPr>
      <dsp:spPr>
        <a:xfrm>
          <a:off x="0" y="1500341"/>
          <a:ext cx="10515600" cy="135065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Some people will compare it to socialism or communism, but it happens all the time in America</a:t>
          </a:r>
        </a:p>
      </dsp:txBody>
      <dsp:txXfrm>
        <a:off x="65934" y="1566275"/>
        <a:ext cx="10383732" cy="1218787"/>
      </dsp:txXfrm>
    </dsp:sp>
    <dsp:sp modelId="{7612F1AD-62DE-4B11-9589-FD84B3494539}">
      <dsp:nvSpPr>
        <dsp:cNvPr id="0" name=""/>
        <dsp:cNvSpPr/>
      </dsp:nvSpPr>
      <dsp:spPr>
        <a:xfrm>
          <a:off x="0" y="2948916"/>
          <a:ext cx="10515600" cy="1350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Most common type of command and control environmental strategy standards</a:t>
          </a:r>
        </a:p>
      </dsp:txBody>
      <dsp:txXfrm>
        <a:off x="65934" y="3014850"/>
        <a:ext cx="10383732" cy="1218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2EA38-97EA-4777-BFD7-CF518731E463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27083-9EF7-4261-B243-DFCB0C470682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643B1-A277-4D23-8AC1-992A14C4791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Standards should be such that any additional risks are minor</a:t>
          </a:r>
        </a:p>
      </dsp:txBody>
      <dsp:txXfrm>
        <a:off x="93445" y="3018902"/>
        <a:ext cx="3206250" cy="720000"/>
      </dsp:txXfrm>
    </dsp:sp>
    <dsp:sp modelId="{C118DC0A-2E46-40CA-9327-05DD7F7E70BF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BBE6C-A7EF-4F3F-876C-344979E074E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674CB-D4C9-49C2-82ED-5DBE7E5E1CF3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How could this be done in practice?</a:t>
          </a:r>
        </a:p>
      </dsp:txBody>
      <dsp:txXfrm>
        <a:off x="3860789" y="3018902"/>
        <a:ext cx="3206250" cy="720000"/>
      </dsp:txXfrm>
    </dsp:sp>
    <dsp:sp modelId="{2BE900E1-4898-4FEA-989F-443D21DA059B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1644C-D05A-499D-B109-4CF64A31592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4E566-2698-4B78-834F-2329B81E1B0A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Where would this work?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166D-7BF0-F39A-0618-CE1D8079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C864F-44CA-D472-3665-351DF9826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B5C8-BB1C-E245-863F-E2194B1A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B1C46-0286-9447-C21F-6DA55F8F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F46E-21FA-CD6F-569B-11493C8F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7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B2B5-D2EC-15FC-A0CD-8A24D8DF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B2996-CF79-0591-2F5B-3114DB9F1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C3B5-7B31-CBA1-CB4D-7B65ECFD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06AA3-1040-AA6C-11C5-7DBB9004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FB11-CFC0-F1CE-1776-EA6A1E78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5C2E1-25A2-FD52-990D-2D58549E4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2EB6-A8AE-011E-B489-42AA116E5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13BD-8754-72EB-0EB4-3CB827BE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E3EA-BFB1-1991-A2A6-181570A7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F922-D97C-8203-52A7-65AA72C0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3010-14BE-95BF-3209-2C46AA66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C89A-0077-B1E1-792F-5569B845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1BF8E-2C0E-4117-B243-9D97B62A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2200-CA5B-2FC6-2F97-952D4812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9175-CBFC-8DFF-1B89-CB1F891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7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C9F7-EF15-F42D-BC8C-D15AF70D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063B-9643-76E8-6D73-EDE92F008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6813-B8DD-35F9-F140-FFC58BD4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9D75D-7542-4996-5455-BD4FA71E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AA38-EBA6-85CD-9FCA-5CC78C83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5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3339-11C8-15E4-73B2-D15F5E2C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07B9-326E-91C4-5B85-32DF51B8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E327D-64B3-5157-1E78-8C90FDC6D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96744-BE88-0472-3339-465E31D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AC103-B6D4-4E1D-526A-965E095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6E142-1BAC-1DFC-5D52-1609956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8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05AE-D1B7-78FD-4DEA-FB371995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76AC-7EFA-9F45-ECAB-2208B80D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B1C65-3338-DB24-BAC4-29E78261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859F3-86FC-966C-DDAA-364372EE1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28A50-6384-8377-3243-50C37D572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170DE-184B-8B16-2D4A-97730CFD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79D0E-DCFB-C56F-1A75-ACA6A7DE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6780D-2FD2-0B34-DF6C-AA7008A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1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63A5-771E-8BDC-DB42-9B4970B2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8F5FA-E0EE-4B82-E5D3-23C14D52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3E78A-807E-ED6F-7617-2B505C9B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9969-C9AA-D184-00C6-2A164A35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21B4F-B580-255C-49AD-A5BB0D5B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90C19-CC30-BF4C-562D-137B05A7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E967F-B3DE-7962-0007-C65F0FFA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FAFD-4C77-76D7-E9CC-EF8DCBE3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2E85-1F38-D047-721D-D7636841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3C2C-A71E-E886-35B3-96A1D8692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9E288-D582-F98F-A94A-074D32FC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A4F8-71C3-DE99-D924-88E5873C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C9B0-3244-7CA7-6C19-CCCCF268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DEC-A8AE-FDE2-B0BA-97B71659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12152-A721-8EDC-BAF0-1D7A1E094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0ECCA-0B57-D46C-C950-C9AF83940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9F3FD-EABF-8A5B-3036-EA0E2DB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9A-06F4-B813-2C1B-BC30468D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F35C-1B7B-6EB6-BFD9-E7006D5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E4AD2-AF7F-464E-D5E0-06A75658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3838-C908-13CE-D540-B9399822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1024-BCB3-96FB-207C-CFA1E725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CD84-E0A0-42D5-87DB-954092F68DA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4FFD-C5C3-71CE-0F06-C305EF776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DA40A-AA31-802C-FFAE-28D3E15DF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2FAB7-FEBF-4C57-BFE1-F8F7B3CB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NDING NEMO All Movie Clips (2003) - YouTube">
            <a:extLst>
              <a:ext uri="{FF2B5EF4-FFF2-40B4-BE49-F238E27FC236}">
                <a16:creationId xmlns:a16="http://schemas.microsoft.com/office/drawing/2014/main" id="{FBA4D9DF-8580-3D5D-4FBD-11008D9A0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2965E-A12A-6471-E148-5671520F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Fish Economics: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How Nemo participates in the free market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DC988-E0B1-9049-4A4D-C6F2F33B9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7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0A534-16CE-2A6C-41E8-3C75799F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Regional Variation in Standards</a:t>
            </a:r>
          </a:p>
        </p:txBody>
      </p:sp>
      <p:pic>
        <p:nvPicPr>
          <p:cNvPr id="4" name="Picture 4" descr="Figure-11">
            <a:extLst>
              <a:ext uri="{FF2B5EF4-FFF2-40B4-BE49-F238E27FC236}">
                <a16:creationId xmlns:a16="http://schemas.microsoft.com/office/drawing/2014/main" id="{B676BB7C-E25D-18AE-A37E-CD8C0D4F04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036" y="467208"/>
            <a:ext cx="6867923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68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EEA3-C816-2E35-C987-CA16F6B0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Technological Standards</a:t>
            </a: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78D9-EA7D-3DAC-0FFE-1EFDDFFC1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Techniques polluters must adopt to deal with pollution</a:t>
            </a:r>
          </a:p>
          <a:p>
            <a:r>
              <a:rPr lang="en-US" sz="2000">
                <a:solidFill>
                  <a:schemeClr val="bg1"/>
                </a:solidFill>
              </a:rPr>
              <a:t>Mandate of a particular way of going about the solution</a:t>
            </a:r>
          </a:p>
          <a:p>
            <a:r>
              <a:rPr lang="en-US" sz="2000">
                <a:solidFill>
                  <a:schemeClr val="bg1"/>
                </a:solidFill>
              </a:rPr>
              <a:t>Catalytic Converters, emissions testing</a:t>
            </a:r>
          </a:p>
          <a:p>
            <a:r>
              <a:rPr lang="en-US" sz="2000">
                <a:solidFill>
                  <a:schemeClr val="bg1"/>
                </a:solidFill>
              </a:rPr>
              <a:t>Not just used for environment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EU in about everything GPDR</a:t>
            </a:r>
          </a:p>
          <a:p>
            <a:r>
              <a:rPr lang="en-US" sz="2000">
                <a:solidFill>
                  <a:schemeClr val="bg1"/>
                </a:solidFill>
              </a:rPr>
              <a:t>Can create problems </a:t>
            </a: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A comprehensive guide to the General Data Protection Regulation (GDPR)">
            <a:extLst>
              <a:ext uri="{FF2B5EF4-FFF2-40B4-BE49-F238E27FC236}">
                <a16:creationId xmlns:a16="http://schemas.microsoft.com/office/drawing/2014/main" id="{884DE3EF-1742-3A34-6606-4F29ED45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1835284"/>
            <a:ext cx="5666547" cy="318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7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2" name="Rectangle 1127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4" name="Rectangle 1127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90" name="Group 1127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276" name="Oval 1127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6" name="Oval 1127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8" name="Oval 1127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8" name="Oval 1127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80" name="Oval 1127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1" name="Oval 1128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85" name="Group 1128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86" name="Straight Connector 1128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7" name="Straight Connector 1128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8" name="Straight Connector 1128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9" name="Straight Connector 1128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91" name="Group 1129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92" name="Straight Connector 1129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3" name="Straight Connector 1129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4" name="Straight Connector 1129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5" name="Straight Connector 1129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97" name="Rectangle 1129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99" name="Group 1129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300" name="Straight Connector 1129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1" name="Straight Connector 1130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2" name="Straight Connector 1130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3" name="Straight Connector 1130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F47182-6E0B-D9D8-993B-1E5179E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 you think of a technological standard not implemented by government?</a:t>
            </a:r>
          </a:p>
        </p:txBody>
      </p:sp>
      <p:pic>
        <p:nvPicPr>
          <p:cNvPr id="11266" name="Picture 2" descr="What is the Internet Protocol? | Cloudflare">
            <a:extLst>
              <a:ext uri="{FF2B5EF4-FFF2-40B4-BE49-F238E27FC236}">
                <a16:creationId xmlns:a16="http://schemas.microsoft.com/office/drawing/2014/main" id="{37CF0573-A158-E4A9-7D14-0A96423B0E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1108444"/>
            <a:ext cx="10843065" cy="228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05" name="Group 1130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11306" name="Straight Connector 1130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7" name="Straight Connector 1130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8" name="Straight Connector 1130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9" name="Straight Connector 1130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992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9BDA9-543B-1959-355A-37785D67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/>
              <a:t>Economics of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0969-92ED-72D5-39E6-C253D56B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r>
              <a:rPr lang="en-US" sz="1800" dirty="0"/>
              <a:t>In some cases, truly require zero risk</a:t>
            </a:r>
          </a:p>
          <a:p>
            <a:r>
              <a:rPr lang="en-US" sz="1800" dirty="0"/>
              <a:t>In others, just need to set cost equal to benefits</a:t>
            </a:r>
          </a:p>
          <a:p>
            <a:r>
              <a:rPr lang="en-US" sz="1800" dirty="0"/>
              <a:t>A little bit of rat poop in ketchup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00169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5" descr="Figure-11">
            <a:extLst>
              <a:ext uri="{FF2B5EF4-FFF2-40B4-BE49-F238E27FC236}">
                <a16:creationId xmlns:a16="http://schemas.microsoft.com/office/drawing/2014/main" id="{289930E3-6E4E-F064-93F9-977C988D5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49" y="699898"/>
            <a:ext cx="6074686" cy="5452031"/>
          </a:xfrm>
          <a:prstGeom prst="rect">
            <a:avLst/>
          </a:pr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153A6-657E-4227-A555-CE6891B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8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8FD62-E332-902E-6598-7B37AE8D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How to choose standards: Significant tightening</a:t>
            </a:r>
          </a:p>
        </p:txBody>
      </p:sp>
      <p:sp>
        <p:nvSpPr>
          <p:cNvPr id="4115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6" name="Rectangle 41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E52F-AFE8-6209-307B-B6E2634E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Increase standards until no significant improvement from further increases</a:t>
            </a:r>
          </a:p>
          <a:p>
            <a:endParaRPr lang="en-US" altLang="en-US" sz="1700" dirty="0"/>
          </a:p>
        </p:txBody>
      </p:sp>
      <p:pic>
        <p:nvPicPr>
          <p:cNvPr id="4098" name="Picture 2" descr="Wrench Tightening The Chrome Nut On The Blue Metal Structure Stock Photo -  Download Image Now - iStock">
            <a:extLst>
              <a:ext uri="{FF2B5EF4-FFF2-40B4-BE49-F238E27FC236}">
                <a16:creationId xmlns:a16="http://schemas.microsoft.com/office/drawing/2014/main" id="{3D1399D4-5252-558B-6B57-4AE56DB4B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r="12066" b="-2"/>
          <a:stretch/>
        </p:blipFill>
        <p:spPr bwMode="auto">
          <a:xfrm>
            <a:off x="5124450" y="634382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19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01E92-E205-ADD3-DA61-CA53F917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/>
              <a:t>Knee of the curve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5896FF9-8AD7-797B-B8D4-A31F5F94D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9688"/>
            <a:ext cx="4028783" cy="3095445"/>
          </a:xfrm>
        </p:spPr>
        <p:txBody>
          <a:bodyPr anchor="t">
            <a:normAutofit/>
          </a:bodyPr>
          <a:lstStyle/>
          <a:p>
            <a:r>
              <a:rPr lang="en-US" sz="1800" dirty="0"/>
              <a:t>Tighten until major drop-off in benefits from further increases</a:t>
            </a:r>
          </a:p>
          <a:p>
            <a:r>
              <a:rPr lang="en-US" sz="1800" dirty="0"/>
              <a:t>Where would this work well?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00169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 descr="The &quot;Knee of a Curve&quot;— Useful Clue but Incomplete Support">
            <a:extLst>
              <a:ext uri="{FF2B5EF4-FFF2-40B4-BE49-F238E27FC236}">
                <a16:creationId xmlns:a16="http://schemas.microsoft.com/office/drawing/2014/main" id="{527CF41A-B843-9A9F-7523-6F1C565F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4447" y="1070674"/>
            <a:ext cx="6460089" cy="508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C5153A6-657E-4227-A555-CE6891B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C0C10-FA47-E972-1E02-843AF010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en-US" sz="4000">
                <a:solidFill>
                  <a:srgbClr val="FFFFFF"/>
                </a:solidFill>
              </a:rPr>
              <a:t>De minimis rule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A52E3E-3CB0-5B01-B8F4-40A1CBEF4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9307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38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7ABE8-B7B4-AF8D-8FD3-5C2049FD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Equimarginal Principal Standards</a:t>
            </a:r>
          </a:p>
        </p:txBody>
      </p:sp>
      <p:pic>
        <p:nvPicPr>
          <p:cNvPr id="4" name="Picture 4" descr="Figure-11">
            <a:extLst>
              <a:ext uri="{FF2B5EF4-FFF2-40B4-BE49-F238E27FC236}">
                <a16:creationId xmlns:a16="http://schemas.microsoft.com/office/drawing/2014/main" id="{6E4C55C2-9855-FA06-93AD-27B7C04868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4459" y="467208"/>
            <a:ext cx="6301685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027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7" name="Rectangle 1229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Twenty years after epic bankruptcy, Enron leaves a complex legacy">
            <a:extLst>
              <a:ext uri="{FF2B5EF4-FFF2-40B4-BE49-F238E27FC236}">
                <a16:creationId xmlns:a16="http://schemas.microsoft.com/office/drawing/2014/main" id="{A198729E-5D4A-C012-EC64-042E1695E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" r="23289" b="5195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8" name="Rectangle 1229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7DB3E-B8BC-CA82-1997-A421821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Enforcing Standards</a:t>
            </a:r>
          </a:p>
        </p:txBody>
      </p:sp>
      <p:sp>
        <p:nvSpPr>
          <p:cNvPr id="12309" name="Rectangle 1229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10" name="Rectangle 1230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EC2-6D89-0BAF-2C5B-270645DF7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If standards set too high, may not be followed</a:t>
            </a:r>
          </a:p>
          <a:p>
            <a:r>
              <a:rPr lang="en-US" sz="1700" dirty="0"/>
              <a:t>Firms are rational actors that follow incentives</a:t>
            </a:r>
          </a:p>
          <a:p>
            <a:r>
              <a:rPr lang="en-US" sz="1700" dirty="0"/>
              <a:t>Cost to </a:t>
            </a:r>
            <a:r>
              <a:rPr lang="en-US" sz="1700"/>
              <a:t>enforce standards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36180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Smoke from factory">
            <a:extLst>
              <a:ext uri="{FF2B5EF4-FFF2-40B4-BE49-F238E27FC236}">
                <a16:creationId xmlns:a16="http://schemas.microsoft.com/office/drawing/2014/main" id="{0DB27B42-98D9-7446-0FE0-C0BC13E90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913" b="28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E9A3B-DC82-DC09-5A99-00F932BC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Incentive based standards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1A25B-ED41-039F-0BE1-B0830EA8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Total emissions = total output* inputs used for unit of output * emissions per input</a:t>
            </a:r>
          </a:p>
          <a:p>
            <a:r>
              <a:rPr lang="en-US" dirty="0">
                <a:solidFill>
                  <a:srgbClr val="FFFFFF"/>
                </a:solidFill>
              </a:rPr>
              <a:t>Standards expressed as allowable emissions per unit of output</a:t>
            </a:r>
          </a:p>
          <a:p>
            <a:r>
              <a:rPr lang="en-US" dirty="0">
                <a:solidFill>
                  <a:srgbClr val="FFFFFF"/>
                </a:solidFill>
              </a:rPr>
              <a:t>Polluters can reduce input per unit or emissions per unit</a:t>
            </a:r>
          </a:p>
          <a:p>
            <a:r>
              <a:rPr lang="en-US" dirty="0">
                <a:solidFill>
                  <a:srgbClr val="FFFFFF"/>
                </a:solidFill>
              </a:rPr>
              <a:t>Encourages innovation</a:t>
            </a:r>
          </a:p>
        </p:txBody>
      </p:sp>
    </p:spTree>
    <p:extLst>
      <p:ext uri="{BB962C8B-B14F-4D97-AF65-F5344CB8AC3E}">
        <p14:creationId xmlns:p14="http://schemas.microsoft.com/office/powerpoint/2010/main" val="1820931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y Do Countries Turn to Command Economies? - YouTube">
            <a:extLst>
              <a:ext uri="{FF2B5EF4-FFF2-40B4-BE49-F238E27FC236}">
                <a16:creationId xmlns:a16="http://schemas.microsoft.com/office/drawing/2014/main" id="{204947A3-6C2A-A2BE-B06D-B76F9CF52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6D7CA-9F35-E719-539C-8D97BA6B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and Control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7AB75-E670-13D9-80AF-20A047B4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37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842CC-49BA-5666-9AFE-BFB25B13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/>
              <a:t>How firms view standards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9681F1-91BE-BDE9-E1AC-9263EC46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00169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Figure-11">
            <a:extLst>
              <a:ext uri="{FF2B5EF4-FFF2-40B4-BE49-F238E27FC236}">
                <a16:creationId xmlns:a16="http://schemas.microsoft.com/office/drawing/2014/main" id="{EF33DA81-FAB5-BAC5-3F6E-5932560B5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1403" y="699898"/>
            <a:ext cx="6143133" cy="545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5153A6-657E-4227-A555-CE6891B6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8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76B1A-AFC1-F46F-487B-D281FCDD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to conduct environmental policy?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5B08A9-8C4F-FF44-C2CA-1EE1E09C3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3874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67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B7E54-754A-10A8-3ED8-2C34B99A8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409" b="4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280FA-6040-DB00-80AF-70693A59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 command and control strategy?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39175B-1008-F92B-60B4-B90871507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277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2091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5E17-0703-5464-F3DD-8D9823B8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Standards on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C30E-1ED5-DB0C-F420-CE69059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Officials mandate no more pollution than e*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Figure-11">
            <a:extLst>
              <a:ext uri="{FF2B5EF4-FFF2-40B4-BE49-F238E27FC236}">
                <a16:creationId xmlns:a16="http://schemas.microsoft.com/office/drawing/2014/main" id="{77B99A11-239F-AD29-C679-224490B6F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9455" y="640080"/>
            <a:ext cx="618429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36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BBD95-D29E-5232-BAF0-1DF91F8D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Benefits of Standards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A276-FB02-F8BD-57D5-D1886458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Clear targets, much easier to work with, no need to worry about individual demand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activities are so dangerous or irresponsible, they need to be banned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Cell phone use while driving, speed limits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Radiation leaks, rat poison in coffee</a:t>
            </a:r>
          </a:p>
          <a:p>
            <a:r>
              <a:rPr lang="en-US" sz="2000" dirty="0">
                <a:solidFill>
                  <a:schemeClr val="bg1"/>
                </a:solidFill>
              </a:rPr>
              <a:t>Public goods require public standards to ensure mass adoption</a:t>
            </a:r>
          </a:p>
        </p:txBody>
      </p:sp>
    </p:spTree>
    <p:extLst>
      <p:ext uri="{BB962C8B-B14F-4D97-AF65-F5344CB8AC3E}">
        <p14:creationId xmlns:p14="http://schemas.microsoft.com/office/powerpoint/2010/main" val="400392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5F4B521D-6B24-03C3-D10D-080EE16C6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F42AE-DDD1-C0E9-1A1A-7BE817F7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Problems with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5055-A436-4AA8-5A7B-F9A1C534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What do you think the problem with standards is?</a:t>
            </a:r>
          </a:p>
        </p:txBody>
      </p:sp>
    </p:spTree>
    <p:extLst>
      <p:ext uri="{BB962C8B-B14F-4D97-AF65-F5344CB8AC3E}">
        <p14:creationId xmlns:p14="http://schemas.microsoft.com/office/powerpoint/2010/main" val="71490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717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C862D-1193-BFDC-9176-473268D1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Problems with Standards</a:t>
            </a:r>
          </a:p>
        </p:txBody>
      </p:sp>
      <p:cxnSp>
        <p:nvCxnSpPr>
          <p:cNvPr id="7186" name="Straight Connector 717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FA45-B7D6-9718-9199-9193419F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Many different governments can establish many different standards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adopt worse technology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Betamax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Lightning cables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Static efficiency vs. Dynamic efficiency</a:t>
            </a:r>
          </a:p>
          <a:p>
            <a:r>
              <a:rPr lang="en-US" sz="2000" dirty="0">
                <a:solidFill>
                  <a:schemeClr val="bg1"/>
                </a:solidFill>
              </a:rPr>
              <a:t>Can be expensive and difficult to follow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Does not consider firm heterogeneity and incentives</a:t>
            </a:r>
          </a:p>
        </p:txBody>
      </p:sp>
      <p:cxnSp>
        <p:nvCxnSpPr>
          <p:cNvPr id="7187" name="Straight Connector 717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Betamax - Wikipedia">
            <a:extLst>
              <a:ext uri="{FF2B5EF4-FFF2-40B4-BE49-F238E27FC236}">
                <a16:creationId xmlns:a16="http://schemas.microsoft.com/office/drawing/2014/main" id="{F2CFCC27-C2A1-582B-04E1-A137D113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428306"/>
            <a:ext cx="5666547" cy="600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64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alifornia Just Banned Gas-Powered Cars. Here's Everything You Need to Know  - Inside Climate News">
            <a:extLst>
              <a:ext uri="{FF2B5EF4-FFF2-40B4-BE49-F238E27FC236}">
                <a16:creationId xmlns:a16="http://schemas.microsoft.com/office/drawing/2014/main" id="{A65B6F48-563B-F5D9-D2A6-027A2EB107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" b="831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32759-632E-87EB-4079-D9E15FF1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The California effect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5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411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 Medium</vt:lpstr>
      <vt:lpstr>Office Theme</vt:lpstr>
      <vt:lpstr>Fish Economics: How Nemo participates in the free market economy</vt:lpstr>
      <vt:lpstr>Command and Control Strategies</vt:lpstr>
      <vt:lpstr>How to conduct environmental policy?</vt:lpstr>
      <vt:lpstr>What is a command and control strategy?</vt:lpstr>
      <vt:lpstr>Standards on a graph</vt:lpstr>
      <vt:lpstr>Benefits of Standards</vt:lpstr>
      <vt:lpstr>Problems with standards</vt:lpstr>
      <vt:lpstr>Problems with Standards</vt:lpstr>
      <vt:lpstr>The California effect</vt:lpstr>
      <vt:lpstr>Regional Variation in Standards</vt:lpstr>
      <vt:lpstr>Technological Standards</vt:lpstr>
      <vt:lpstr>Can you think of a technological standard not implemented by government?</vt:lpstr>
      <vt:lpstr>Economics of Standards</vt:lpstr>
      <vt:lpstr>How to choose standards: Significant tightening</vt:lpstr>
      <vt:lpstr>Knee of the curve</vt:lpstr>
      <vt:lpstr>De minimis rule</vt:lpstr>
      <vt:lpstr>Equimarginal Principal Standards</vt:lpstr>
      <vt:lpstr>Enforcing Standards</vt:lpstr>
      <vt:lpstr>Incentive based standards</vt:lpstr>
      <vt:lpstr>How firms view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and Control Strategies</dc:title>
  <dc:creator>Dana Golden</dc:creator>
  <cp:lastModifiedBy>Dana Golden</cp:lastModifiedBy>
  <cp:revision>1</cp:revision>
  <dcterms:created xsi:type="dcterms:W3CDTF">2023-03-16T21:00:51Z</dcterms:created>
  <dcterms:modified xsi:type="dcterms:W3CDTF">2024-04-02T17:49:55Z</dcterms:modified>
</cp:coreProperties>
</file>