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0" r:id="rId5"/>
    <p:sldId id="261" r:id="rId6"/>
    <p:sldId id="263" r:id="rId7"/>
    <p:sldId id="257" r:id="rId8"/>
    <p:sldId id="270" r:id="rId9"/>
    <p:sldId id="268" r:id="rId10"/>
    <p:sldId id="269" r:id="rId11"/>
    <p:sldId id="272" r:id="rId12"/>
    <p:sldId id="273" r:id="rId13"/>
    <p:sldId id="271" r:id="rId14"/>
    <p:sldId id="262" r:id="rId15"/>
    <p:sldId id="264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D7BA2-2BBA-40D4-89BD-A5B5C234F2F0}" v="70" dt="2023-01-12T15:33:28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lden" userId="6484f9b66e2ed86a" providerId="LiveId" clId="{D6DD7BA2-2BBA-40D4-89BD-A5B5C234F2F0}"/>
    <pc:docChg chg="undo custSel addSld delSld modSld sldOrd">
      <pc:chgData name="Dana Golden" userId="6484f9b66e2ed86a" providerId="LiveId" clId="{D6DD7BA2-2BBA-40D4-89BD-A5B5C234F2F0}" dt="2023-01-12T15:33:35.614" v="1949" actId="26606"/>
      <pc:docMkLst>
        <pc:docMk/>
      </pc:docMkLst>
      <pc:sldChg chg="addSp delSp modSp mod modMedia setBg addAnim delAnim setClrOvrMap">
        <pc:chgData name="Dana Golden" userId="6484f9b66e2ed86a" providerId="LiveId" clId="{D6DD7BA2-2BBA-40D4-89BD-A5B5C234F2F0}" dt="2023-01-12T10:57:05.205" v="92"/>
        <pc:sldMkLst>
          <pc:docMk/>
          <pc:sldMk cId="580747281" sldId="256"/>
        </pc:sldMkLst>
        <pc:spChg chg="mod">
          <ac:chgData name="Dana Golden" userId="6484f9b66e2ed86a" providerId="LiveId" clId="{D6DD7BA2-2BBA-40D4-89BD-A5B5C234F2F0}" dt="2023-01-12T10:57:05.197" v="91" actId="26606"/>
          <ac:spMkLst>
            <pc:docMk/>
            <pc:sldMk cId="580747281" sldId="256"/>
            <ac:spMk id="2" creationId="{7F7AEB04-D68C-09E4-DB1E-F20D0DCE0548}"/>
          </ac:spMkLst>
        </pc:spChg>
        <pc:spChg chg="mod">
          <ac:chgData name="Dana Golden" userId="6484f9b66e2ed86a" providerId="LiveId" clId="{D6DD7BA2-2BBA-40D4-89BD-A5B5C234F2F0}" dt="2023-01-12T10:57:05.197" v="91" actId="26606"/>
          <ac:spMkLst>
            <pc:docMk/>
            <pc:sldMk cId="580747281" sldId="256"/>
            <ac:spMk id="3" creationId="{88A1DC9B-3D83-E036-340E-33AFBC361257}"/>
          </ac:spMkLst>
        </pc:spChg>
        <pc:spChg chg="add del">
          <ac:chgData name="Dana Golden" userId="6484f9b66e2ed86a" providerId="LiveId" clId="{D6DD7BA2-2BBA-40D4-89BD-A5B5C234F2F0}" dt="2023-01-12T10:57:05.155" v="90" actId="26606"/>
          <ac:spMkLst>
            <pc:docMk/>
            <pc:sldMk cId="580747281" sldId="256"/>
            <ac:spMk id="9" creationId="{C1DD1A8A-57D5-4A81-AD04-532B043C5611}"/>
          </ac:spMkLst>
        </pc:spChg>
        <pc:spChg chg="add del">
          <ac:chgData name="Dana Golden" userId="6484f9b66e2ed86a" providerId="LiveId" clId="{D6DD7BA2-2BBA-40D4-89BD-A5B5C234F2F0}" dt="2023-01-12T10:57:05.155" v="90" actId="26606"/>
          <ac:spMkLst>
            <pc:docMk/>
            <pc:sldMk cId="580747281" sldId="256"/>
            <ac:spMk id="11" creationId="{007891EC-4501-44ED-A8C8-B11B6DB767AB}"/>
          </ac:spMkLst>
        </pc:spChg>
        <pc:spChg chg="add">
          <ac:chgData name="Dana Golden" userId="6484f9b66e2ed86a" providerId="LiveId" clId="{D6DD7BA2-2BBA-40D4-89BD-A5B5C234F2F0}" dt="2023-01-12T10:57:05.197" v="91" actId="26606"/>
          <ac:spMkLst>
            <pc:docMk/>
            <pc:sldMk cId="580747281" sldId="256"/>
            <ac:spMk id="13" creationId="{AF2F604E-43BE-4DC3-B983-E071523364F8}"/>
          </ac:spMkLst>
        </pc:spChg>
        <pc:spChg chg="add">
          <ac:chgData name="Dana Golden" userId="6484f9b66e2ed86a" providerId="LiveId" clId="{D6DD7BA2-2BBA-40D4-89BD-A5B5C234F2F0}" dt="2023-01-12T10:57:05.197" v="91" actId="26606"/>
          <ac:spMkLst>
            <pc:docMk/>
            <pc:sldMk cId="580747281" sldId="256"/>
            <ac:spMk id="14" creationId="{0671A8AE-40A1-4631-A6B8-581AFF065482}"/>
          </ac:spMkLst>
        </pc:spChg>
        <pc:spChg chg="add">
          <ac:chgData name="Dana Golden" userId="6484f9b66e2ed86a" providerId="LiveId" clId="{D6DD7BA2-2BBA-40D4-89BD-A5B5C234F2F0}" dt="2023-01-12T10:57:05.197" v="91" actId="26606"/>
          <ac:spMkLst>
            <pc:docMk/>
            <pc:sldMk cId="580747281" sldId="256"/>
            <ac:spMk id="15" creationId="{08C9B587-E65E-4B52-B37C-ABEBB6E87928}"/>
          </ac:spMkLst>
        </pc:spChg>
        <pc:spChg chg="add">
          <ac:chgData name="Dana Golden" userId="6484f9b66e2ed86a" providerId="LiveId" clId="{D6DD7BA2-2BBA-40D4-89BD-A5B5C234F2F0}" dt="2023-01-12T10:57:05.197" v="91" actId="26606"/>
          <ac:spMkLst>
            <pc:docMk/>
            <pc:sldMk cId="580747281" sldId="256"/>
            <ac:spMk id="17" creationId="{AB58EF07-17C2-48CF-ABB0-EEF1F17CB8F0}"/>
          </ac:spMkLst>
        </pc:spChg>
        <pc:picChg chg="add del mod">
          <ac:chgData name="Dana Golden" userId="6484f9b66e2ed86a" providerId="LiveId" clId="{D6DD7BA2-2BBA-40D4-89BD-A5B5C234F2F0}" dt="2023-01-12T10:57:05.155" v="90" actId="26606"/>
          <ac:picMkLst>
            <pc:docMk/>
            <pc:sldMk cId="580747281" sldId="256"/>
            <ac:picMk id="5" creationId="{B19964C0-4A2B-8464-ABF5-7645CEDBBE6D}"/>
          </ac:picMkLst>
        </pc:picChg>
        <pc:picChg chg="add">
          <ac:chgData name="Dana Golden" userId="6484f9b66e2ed86a" providerId="LiveId" clId="{D6DD7BA2-2BBA-40D4-89BD-A5B5C234F2F0}" dt="2023-01-12T10:57:05.197" v="91" actId="26606"/>
          <ac:picMkLst>
            <pc:docMk/>
            <pc:sldMk cId="580747281" sldId="256"/>
            <ac:picMk id="16" creationId="{EF83C611-266F-77BD-EB43-00AC00C524DE}"/>
          </ac:picMkLst>
        </pc:picChg>
      </pc:sldChg>
      <pc:sldChg chg="addSp delSp modSp new mod setBg">
        <pc:chgData name="Dana Golden" userId="6484f9b66e2ed86a" providerId="LiveId" clId="{D6DD7BA2-2BBA-40D4-89BD-A5B5C234F2F0}" dt="2023-01-12T11:58:15.429" v="372" actId="26606"/>
        <pc:sldMkLst>
          <pc:docMk/>
          <pc:sldMk cId="2715382902" sldId="257"/>
        </pc:sldMkLst>
        <pc:spChg chg="mod">
          <ac:chgData name="Dana Golden" userId="6484f9b66e2ed86a" providerId="LiveId" clId="{D6DD7BA2-2BBA-40D4-89BD-A5B5C234F2F0}" dt="2023-01-12T11:58:15.429" v="372" actId="26606"/>
          <ac:spMkLst>
            <pc:docMk/>
            <pc:sldMk cId="2715382902" sldId="257"/>
            <ac:spMk id="2" creationId="{5F47616E-BAA9-E248-580E-8A6E07B20209}"/>
          </ac:spMkLst>
        </pc:spChg>
        <pc:spChg chg="mod">
          <ac:chgData name="Dana Golden" userId="6484f9b66e2ed86a" providerId="LiveId" clId="{D6DD7BA2-2BBA-40D4-89BD-A5B5C234F2F0}" dt="2023-01-12T11:58:15.429" v="372" actId="26606"/>
          <ac:spMkLst>
            <pc:docMk/>
            <pc:sldMk cId="2715382902" sldId="257"/>
            <ac:spMk id="3" creationId="{869822F4-F609-2D03-7CC2-6688A0454C8E}"/>
          </ac:spMkLst>
        </pc:spChg>
        <pc:spChg chg="add ord">
          <ac:chgData name="Dana Golden" userId="6484f9b66e2ed86a" providerId="LiveId" clId="{D6DD7BA2-2BBA-40D4-89BD-A5B5C234F2F0}" dt="2023-01-12T11:58:15.429" v="372" actId="26606"/>
          <ac:spMkLst>
            <pc:docMk/>
            <pc:sldMk cId="2715382902" sldId="257"/>
            <ac:spMk id="4" creationId="{0E34B773-585D-B94A-3A82-91CB5F454787}"/>
          </ac:spMkLst>
        </pc:spChg>
        <pc:spChg chg="add del">
          <ac:chgData name="Dana Golden" userId="6484f9b66e2ed86a" providerId="LiveId" clId="{D6DD7BA2-2BBA-40D4-89BD-A5B5C234F2F0}" dt="2023-01-12T11:58:11.347" v="369" actId="26606"/>
          <ac:spMkLst>
            <pc:docMk/>
            <pc:sldMk cId="2715382902" sldId="257"/>
            <ac:spMk id="10" creationId="{73DE2CFE-42F2-48F0-8706-5264E012B10C}"/>
          </ac:spMkLst>
        </pc:spChg>
        <pc:spChg chg="add del">
          <ac:chgData name="Dana Golden" userId="6484f9b66e2ed86a" providerId="LiveId" clId="{D6DD7BA2-2BBA-40D4-89BD-A5B5C234F2F0}" dt="2023-01-12T11:58:15.414" v="371" actId="26606"/>
          <ac:spMkLst>
            <pc:docMk/>
            <pc:sldMk cId="2715382902" sldId="257"/>
            <ac:spMk id="15" creationId="{2B566528-1B12-4246-9431-5C2D7D081168}"/>
          </ac:spMkLst>
        </pc:spChg>
        <pc:spChg chg="add">
          <ac:chgData name="Dana Golden" userId="6484f9b66e2ed86a" providerId="LiveId" clId="{D6DD7BA2-2BBA-40D4-89BD-A5B5C234F2F0}" dt="2023-01-12T11:58:15.429" v="372" actId="26606"/>
          <ac:spMkLst>
            <pc:docMk/>
            <pc:sldMk cId="2715382902" sldId="257"/>
            <ac:spMk id="20" creationId="{5E39A796-BE83-48B1-B33F-35C4A32AAB57}"/>
          </ac:spMkLst>
        </pc:spChg>
        <pc:spChg chg="add">
          <ac:chgData name="Dana Golden" userId="6484f9b66e2ed86a" providerId="LiveId" clId="{D6DD7BA2-2BBA-40D4-89BD-A5B5C234F2F0}" dt="2023-01-12T11:58:15.429" v="372" actId="26606"/>
          <ac:spMkLst>
            <pc:docMk/>
            <pc:sldMk cId="2715382902" sldId="257"/>
            <ac:spMk id="21" creationId="{72F84B47-E267-4194-8194-831DB7B5547F}"/>
          </ac:spMkLst>
        </pc:spChg>
        <pc:grpChg chg="add del">
          <ac:chgData name="Dana Golden" userId="6484f9b66e2ed86a" providerId="LiveId" clId="{D6DD7BA2-2BBA-40D4-89BD-A5B5C234F2F0}" dt="2023-01-12T11:58:15.414" v="371" actId="26606"/>
          <ac:grpSpMkLst>
            <pc:docMk/>
            <pc:sldMk cId="2715382902" sldId="257"/>
            <ac:grpSpMk id="12" creationId="{828A5161-06F1-46CF-8AD7-844680A59E13}"/>
          </ac:grpSpMkLst>
        </pc:grpChg>
        <pc:grpChg chg="add del">
          <ac:chgData name="Dana Golden" userId="6484f9b66e2ed86a" providerId="LiveId" clId="{D6DD7BA2-2BBA-40D4-89BD-A5B5C234F2F0}" dt="2023-01-12T11:58:15.414" v="371" actId="26606"/>
          <ac:grpSpMkLst>
            <pc:docMk/>
            <pc:sldMk cId="2715382902" sldId="257"/>
            <ac:grpSpMk id="16" creationId="{5995D10D-E9C9-47DB-AE7E-801FEF38F5C9}"/>
          </ac:grpSpMkLst>
        </pc:grpChg>
        <pc:picChg chg="add mod">
          <ac:chgData name="Dana Golden" userId="6484f9b66e2ed86a" providerId="LiveId" clId="{D6DD7BA2-2BBA-40D4-89BD-A5B5C234F2F0}" dt="2023-01-12T11:58:15.429" v="372" actId="26606"/>
          <ac:picMkLst>
            <pc:docMk/>
            <pc:sldMk cId="2715382902" sldId="257"/>
            <ac:picMk id="5" creationId="{B0BAB7FC-C446-1A95-FE77-7CE0ACA58832}"/>
          </ac:picMkLst>
        </pc:picChg>
      </pc:sldChg>
      <pc:sldChg chg="addSp delSp modSp new mod">
        <pc:chgData name="Dana Golden" userId="6484f9b66e2ed86a" providerId="LiveId" clId="{D6DD7BA2-2BBA-40D4-89BD-A5B5C234F2F0}" dt="2023-01-12T10:56:52.807" v="86" actId="26606"/>
        <pc:sldMkLst>
          <pc:docMk/>
          <pc:sldMk cId="3663388976" sldId="258"/>
        </pc:sldMkLst>
        <pc:spChg chg="mod">
          <ac:chgData name="Dana Golden" userId="6484f9b66e2ed86a" providerId="LiveId" clId="{D6DD7BA2-2BBA-40D4-89BD-A5B5C234F2F0}" dt="2023-01-12T10:56:10.244" v="43" actId="20577"/>
          <ac:spMkLst>
            <pc:docMk/>
            <pc:sldMk cId="3663388976" sldId="258"/>
            <ac:spMk id="2" creationId="{B6F2EAF8-7B5C-0C21-BC7E-C81B150B823E}"/>
          </ac:spMkLst>
        </pc:spChg>
        <pc:spChg chg="add del mod">
          <ac:chgData name="Dana Golden" userId="6484f9b66e2ed86a" providerId="LiveId" clId="{D6DD7BA2-2BBA-40D4-89BD-A5B5C234F2F0}" dt="2023-01-12T10:56:52.807" v="86" actId="26606"/>
          <ac:spMkLst>
            <pc:docMk/>
            <pc:sldMk cId="3663388976" sldId="258"/>
            <ac:spMk id="3" creationId="{1CE3CD6D-C672-108D-E5E2-22208D793E39}"/>
          </ac:spMkLst>
        </pc:spChg>
        <pc:graphicFrameChg chg="add del">
          <ac:chgData name="Dana Golden" userId="6484f9b66e2ed86a" providerId="LiveId" clId="{D6DD7BA2-2BBA-40D4-89BD-A5B5C234F2F0}" dt="2023-01-12T10:56:52.724" v="85" actId="26606"/>
          <ac:graphicFrameMkLst>
            <pc:docMk/>
            <pc:sldMk cId="3663388976" sldId="258"/>
            <ac:graphicFrameMk id="5" creationId="{072A4391-B731-3610-07F6-EA1A9EF8B022}"/>
          </ac:graphicFrameMkLst>
        </pc:graphicFrameChg>
        <pc:graphicFrameChg chg="add">
          <ac:chgData name="Dana Golden" userId="6484f9b66e2ed86a" providerId="LiveId" clId="{D6DD7BA2-2BBA-40D4-89BD-A5B5C234F2F0}" dt="2023-01-12T10:56:52.807" v="86" actId="26606"/>
          <ac:graphicFrameMkLst>
            <pc:docMk/>
            <pc:sldMk cId="3663388976" sldId="258"/>
            <ac:graphicFrameMk id="7" creationId="{A5C2DB19-B7FE-1A1F-1DA1-30968F129E4A}"/>
          </ac:graphicFrameMkLst>
        </pc:graphicFrameChg>
      </pc:sldChg>
      <pc:sldChg chg="addSp delSp modSp new del mod setBg">
        <pc:chgData name="Dana Golden" userId="6484f9b66e2ed86a" providerId="LiveId" clId="{D6DD7BA2-2BBA-40D4-89BD-A5B5C234F2F0}" dt="2023-01-12T12:53:36.410" v="623" actId="2696"/>
        <pc:sldMkLst>
          <pc:docMk/>
          <pc:sldMk cId="2489759151" sldId="259"/>
        </pc:sldMkLst>
        <pc:spChg chg="mod">
          <ac:chgData name="Dana Golden" userId="6484f9b66e2ed86a" providerId="LiveId" clId="{D6DD7BA2-2BBA-40D4-89BD-A5B5C234F2F0}" dt="2023-01-12T12:51:30.998" v="519" actId="26606"/>
          <ac:spMkLst>
            <pc:docMk/>
            <pc:sldMk cId="2489759151" sldId="259"/>
            <ac:spMk id="2" creationId="{98E17255-570C-36E7-1639-5F75D1123466}"/>
          </ac:spMkLst>
        </pc:spChg>
        <pc:spChg chg="del">
          <ac:chgData name="Dana Golden" userId="6484f9b66e2ed86a" providerId="LiveId" clId="{D6DD7BA2-2BBA-40D4-89BD-A5B5C234F2F0}" dt="2023-01-12T12:51:27.784" v="516"/>
          <ac:spMkLst>
            <pc:docMk/>
            <pc:sldMk cId="2489759151" sldId="259"/>
            <ac:spMk id="3" creationId="{D114D40A-BC44-CEEF-6C10-F5169B27E8D8}"/>
          </ac:spMkLst>
        </pc:spChg>
        <pc:spChg chg="add del">
          <ac:chgData name="Dana Golden" userId="6484f9b66e2ed86a" providerId="LiveId" clId="{D6DD7BA2-2BBA-40D4-89BD-A5B5C234F2F0}" dt="2023-01-12T12:51:30.957" v="518" actId="26606"/>
          <ac:spMkLst>
            <pc:docMk/>
            <pc:sldMk cId="2489759151" sldId="259"/>
            <ac:spMk id="2054" creationId="{ADF7AF2F-A538-1EC4-354D-7E65F84B3A43}"/>
          </ac:spMkLst>
        </pc:spChg>
        <pc:spChg chg="add del">
          <ac:chgData name="Dana Golden" userId="6484f9b66e2ed86a" providerId="LiveId" clId="{D6DD7BA2-2BBA-40D4-89BD-A5B5C234F2F0}" dt="2023-01-12T12:51:30.957" v="518" actId="26606"/>
          <ac:spMkLst>
            <pc:docMk/>
            <pc:sldMk cId="2489759151" sldId="259"/>
            <ac:spMk id="2057" creationId="{73DE2CFE-42F2-48F0-8706-5264E012B10C}"/>
          </ac:spMkLst>
        </pc:spChg>
        <pc:spChg chg="add">
          <ac:chgData name="Dana Golden" userId="6484f9b66e2ed86a" providerId="LiveId" clId="{D6DD7BA2-2BBA-40D4-89BD-A5B5C234F2F0}" dt="2023-01-12T12:51:30.998" v="519" actId="26606"/>
          <ac:spMkLst>
            <pc:docMk/>
            <pc:sldMk cId="2489759151" sldId="259"/>
            <ac:spMk id="2059" creationId="{596EE156-ABF1-4329-A6BA-03B4254E0877}"/>
          </ac:spMkLst>
        </pc:spChg>
        <pc:spChg chg="add">
          <ac:chgData name="Dana Golden" userId="6484f9b66e2ed86a" providerId="LiveId" clId="{D6DD7BA2-2BBA-40D4-89BD-A5B5C234F2F0}" dt="2023-01-12T12:51:30.998" v="519" actId="26606"/>
          <ac:spMkLst>
            <pc:docMk/>
            <pc:sldMk cId="2489759151" sldId="259"/>
            <ac:spMk id="2060" creationId="{B5FA7C47-B7C1-4D2E-AB49-ED23BA34BA83}"/>
          </ac:spMkLst>
        </pc:spChg>
        <pc:spChg chg="add">
          <ac:chgData name="Dana Golden" userId="6484f9b66e2ed86a" providerId="LiveId" clId="{D6DD7BA2-2BBA-40D4-89BD-A5B5C234F2F0}" dt="2023-01-12T12:51:30.998" v="519" actId="26606"/>
          <ac:spMkLst>
            <pc:docMk/>
            <pc:sldMk cId="2489759151" sldId="259"/>
            <ac:spMk id="2061" creationId="{19B9933F-AAB3-444A-8BB5-9CA194A8BC63}"/>
          </ac:spMkLst>
        </pc:spChg>
        <pc:spChg chg="add mod">
          <ac:chgData name="Dana Golden" userId="6484f9b66e2ed86a" providerId="LiveId" clId="{D6DD7BA2-2BBA-40D4-89BD-A5B5C234F2F0}" dt="2023-01-12T12:51:59.777" v="618" actId="20577"/>
          <ac:spMkLst>
            <pc:docMk/>
            <pc:sldMk cId="2489759151" sldId="259"/>
            <ac:spMk id="2062" creationId="{C1FFBDED-F86D-1731-4BE7-A4CC7FB79D84}"/>
          </ac:spMkLst>
        </pc:spChg>
        <pc:spChg chg="add">
          <ac:chgData name="Dana Golden" userId="6484f9b66e2ed86a" providerId="LiveId" clId="{D6DD7BA2-2BBA-40D4-89BD-A5B5C234F2F0}" dt="2023-01-12T12:51:30.998" v="519" actId="26606"/>
          <ac:spMkLst>
            <pc:docMk/>
            <pc:sldMk cId="2489759151" sldId="259"/>
            <ac:spMk id="2063" creationId="{7D20183A-0B1D-4A1F-89B1-ADBEDBC6E54E}"/>
          </ac:spMkLst>
        </pc:spChg>
        <pc:spChg chg="add">
          <ac:chgData name="Dana Golden" userId="6484f9b66e2ed86a" providerId="LiveId" clId="{D6DD7BA2-2BBA-40D4-89BD-A5B5C234F2F0}" dt="2023-01-12T12:51:30.998" v="519" actId="26606"/>
          <ac:spMkLst>
            <pc:docMk/>
            <pc:sldMk cId="2489759151" sldId="259"/>
            <ac:spMk id="2065" creationId="{131031D3-26CD-4214-A9A4-5857EFA15A0C}"/>
          </ac:spMkLst>
        </pc:spChg>
        <pc:picChg chg="add mod">
          <ac:chgData name="Dana Golden" userId="6484f9b66e2ed86a" providerId="LiveId" clId="{D6DD7BA2-2BBA-40D4-89BD-A5B5C234F2F0}" dt="2023-01-12T12:51:30.998" v="519" actId="26606"/>
          <ac:picMkLst>
            <pc:docMk/>
            <pc:sldMk cId="2489759151" sldId="259"/>
            <ac:picMk id="2050" creationId="{CDD85DA3-49B6-8273-8AA1-46D876C2D12A}"/>
          </ac:picMkLst>
        </pc:picChg>
      </pc:sldChg>
      <pc:sldChg chg="addSp delSp modSp new mod setBg">
        <pc:chgData name="Dana Golden" userId="6484f9b66e2ed86a" providerId="LiveId" clId="{D6DD7BA2-2BBA-40D4-89BD-A5B5C234F2F0}" dt="2023-01-12T15:01:39.265" v="628"/>
        <pc:sldMkLst>
          <pc:docMk/>
          <pc:sldMk cId="2046895636" sldId="260"/>
        </pc:sldMkLst>
        <pc:spChg chg="mod">
          <ac:chgData name="Dana Golden" userId="6484f9b66e2ed86a" providerId="LiveId" clId="{D6DD7BA2-2BBA-40D4-89BD-A5B5C234F2F0}" dt="2023-01-12T10:57:36.240" v="133" actId="26606"/>
          <ac:spMkLst>
            <pc:docMk/>
            <pc:sldMk cId="2046895636" sldId="260"/>
            <ac:spMk id="2" creationId="{D9A4EFAC-F8EE-1582-0395-9BA2DFED32BE}"/>
          </ac:spMkLst>
        </pc:spChg>
        <pc:spChg chg="del">
          <ac:chgData name="Dana Golden" userId="6484f9b66e2ed86a" providerId="LiveId" clId="{D6DD7BA2-2BBA-40D4-89BD-A5B5C234F2F0}" dt="2023-01-11T15:22:37.334" v="7"/>
          <ac:spMkLst>
            <pc:docMk/>
            <pc:sldMk cId="2046895636" sldId="260"/>
            <ac:spMk id="3" creationId="{B668D1F9-1FF7-EC6D-9C7C-28A7A7931949}"/>
          </ac:spMkLst>
        </pc:spChg>
        <pc:spChg chg="add">
          <ac:chgData name="Dana Golden" userId="6484f9b66e2ed86a" providerId="LiveId" clId="{D6DD7BA2-2BBA-40D4-89BD-A5B5C234F2F0}" dt="2023-01-12T10:57:36.240" v="133" actId="26606"/>
          <ac:spMkLst>
            <pc:docMk/>
            <pc:sldMk cId="2046895636" sldId="260"/>
            <ac:spMk id="9" creationId="{D4771268-CB57-404A-9271-370EB28F6090}"/>
          </ac:spMkLst>
        </pc:spChg>
        <pc:picChg chg="add mod">
          <ac:chgData name="Dana Golden" userId="6484f9b66e2ed86a" providerId="LiveId" clId="{D6DD7BA2-2BBA-40D4-89BD-A5B5C234F2F0}" dt="2023-01-12T10:57:36.240" v="133" actId="26606"/>
          <ac:picMkLst>
            <pc:docMk/>
            <pc:sldMk cId="2046895636" sldId="260"/>
            <ac:picMk id="4" creationId="{C0D657A3-8684-D147-4CFF-202275B6F4A3}"/>
          </ac:picMkLst>
        </pc:picChg>
        <pc:picChg chg="add del">
          <ac:chgData name="Dana Golden" userId="6484f9b66e2ed86a" providerId="LiveId" clId="{D6DD7BA2-2BBA-40D4-89BD-A5B5C234F2F0}" dt="2023-01-12T15:01:39.265" v="628"/>
          <ac:picMkLst>
            <pc:docMk/>
            <pc:sldMk cId="2046895636" sldId="260"/>
            <ac:picMk id="4098" creationId="{57549A28-66F9-D9B5-922A-DBC86EEC29DD}"/>
          </ac:picMkLst>
        </pc:picChg>
      </pc:sldChg>
      <pc:sldChg chg="modSp new del mod">
        <pc:chgData name="Dana Golden" userId="6484f9b66e2ed86a" providerId="LiveId" clId="{D6DD7BA2-2BBA-40D4-89BD-A5B5C234F2F0}" dt="2023-01-12T13:22:34.224" v="626" actId="2696"/>
        <pc:sldMkLst>
          <pc:docMk/>
          <pc:sldMk cId="916754013" sldId="261"/>
        </pc:sldMkLst>
        <pc:spChg chg="mod">
          <ac:chgData name="Dana Golden" userId="6484f9b66e2ed86a" providerId="LiveId" clId="{D6DD7BA2-2BBA-40D4-89BD-A5B5C234F2F0}" dt="2023-01-12T11:58:54.922" v="424" actId="20577"/>
          <ac:spMkLst>
            <pc:docMk/>
            <pc:sldMk cId="916754013" sldId="261"/>
            <ac:spMk id="2" creationId="{7CC95669-0F9C-2144-6CB8-D9298DE1AEC4}"/>
          </ac:spMkLst>
        </pc:spChg>
      </pc:sldChg>
      <pc:sldChg chg="addSp modSp new mod setBg">
        <pc:chgData name="Dana Golden" userId="6484f9b66e2ed86a" providerId="LiveId" clId="{D6DD7BA2-2BBA-40D4-89BD-A5B5C234F2F0}" dt="2023-01-12T15:10:02.162" v="1095" actId="26606"/>
        <pc:sldMkLst>
          <pc:docMk/>
          <pc:sldMk cId="2343968624" sldId="261"/>
        </pc:sldMkLst>
        <pc:spChg chg="mod">
          <ac:chgData name="Dana Golden" userId="6484f9b66e2ed86a" providerId="LiveId" clId="{D6DD7BA2-2BBA-40D4-89BD-A5B5C234F2F0}" dt="2023-01-12T15:10:02.162" v="1095" actId="26606"/>
          <ac:spMkLst>
            <pc:docMk/>
            <pc:sldMk cId="2343968624" sldId="261"/>
            <ac:spMk id="2" creationId="{2656DA1E-A768-28E5-EF11-8BC2A22D1B57}"/>
          </ac:spMkLst>
        </pc:spChg>
        <pc:spChg chg="mod ord">
          <ac:chgData name="Dana Golden" userId="6484f9b66e2ed86a" providerId="LiveId" clId="{D6DD7BA2-2BBA-40D4-89BD-A5B5C234F2F0}" dt="2023-01-12T15:10:02.162" v="1095" actId="26606"/>
          <ac:spMkLst>
            <pc:docMk/>
            <pc:sldMk cId="2343968624" sldId="261"/>
            <ac:spMk id="3" creationId="{AC5F1527-FE34-28D4-E542-5441F35B9AEA}"/>
          </ac:spMkLst>
        </pc:spChg>
        <pc:picChg chg="add mod">
          <ac:chgData name="Dana Golden" userId="6484f9b66e2ed86a" providerId="LiveId" clId="{D6DD7BA2-2BBA-40D4-89BD-A5B5C234F2F0}" dt="2023-01-12T15:10:02.162" v="1095" actId="26606"/>
          <ac:picMkLst>
            <pc:docMk/>
            <pc:sldMk cId="2343968624" sldId="261"/>
            <ac:picMk id="5122" creationId="{4CE2F227-483C-8928-18E7-4638634EC079}"/>
          </ac:picMkLst>
        </pc:picChg>
      </pc:sldChg>
      <pc:sldChg chg="addSp delSp modSp new del mod setBg">
        <pc:chgData name="Dana Golden" userId="6484f9b66e2ed86a" providerId="LiveId" clId="{D6DD7BA2-2BBA-40D4-89BD-A5B5C234F2F0}" dt="2023-01-12T12:53:57.737" v="625" actId="2696"/>
        <pc:sldMkLst>
          <pc:docMk/>
          <pc:sldMk cId="1166253313" sldId="262"/>
        </pc:sldMkLst>
        <pc:spChg chg="mod">
          <ac:chgData name="Dana Golden" userId="6484f9b66e2ed86a" providerId="LiveId" clId="{D6DD7BA2-2BBA-40D4-89BD-A5B5C234F2F0}" dt="2023-01-12T12:00:07.428" v="489" actId="26606"/>
          <ac:spMkLst>
            <pc:docMk/>
            <pc:sldMk cId="1166253313" sldId="262"/>
            <ac:spMk id="2" creationId="{09CB9B52-C1F4-BD4F-F626-72AA25E33B31}"/>
          </ac:spMkLst>
        </pc:spChg>
        <pc:spChg chg="del">
          <ac:chgData name="Dana Golden" userId="6484f9b66e2ed86a" providerId="LiveId" clId="{D6DD7BA2-2BBA-40D4-89BD-A5B5C234F2F0}" dt="2023-01-12T11:59:54.707" v="476"/>
          <ac:spMkLst>
            <pc:docMk/>
            <pc:sldMk cId="1166253313" sldId="262"/>
            <ac:spMk id="3" creationId="{50CABBEE-A9DA-2364-7E9F-D0D0E5B54BF6}"/>
          </ac:spMkLst>
        </pc:spChg>
        <pc:spChg chg="add">
          <ac:chgData name="Dana Golden" userId="6484f9b66e2ed86a" providerId="LiveId" clId="{D6DD7BA2-2BBA-40D4-89BD-A5B5C234F2F0}" dt="2023-01-12T12:00:07.428" v="489" actId="26606"/>
          <ac:spMkLst>
            <pc:docMk/>
            <pc:sldMk cId="1166253313" sldId="262"/>
            <ac:spMk id="11" creationId="{7F57BEA8-497D-4AA8-8A18-BDCD696B25FE}"/>
          </ac:spMkLst>
        </pc:spChg>
        <pc:picChg chg="add mod">
          <ac:chgData name="Dana Golden" userId="6484f9b66e2ed86a" providerId="LiveId" clId="{D6DD7BA2-2BBA-40D4-89BD-A5B5C234F2F0}" dt="2023-01-12T12:00:07.428" v="489" actId="26606"/>
          <ac:picMkLst>
            <pc:docMk/>
            <pc:sldMk cId="1166253313" sldId="262"/>
            <ac:picMk id="4" creationId="{15612E56-394A-A1D3-D10E-A6B4523A69D3}"/>
          </ac:picMkLst>
        </pc:picChg>
        <pc:cxnChg chg="add">
          <ac:chgData name="Dana Golden" userId="6484f9b66e2ed86a" providerId="LiveId" clId="{D6DD7BA2-2BBA-40D4-89BD-A5B5C234F2F0}" dt="2023-01-12T12:00:07.428" v="489" actId="26606"/>
          <ac:cxnSpMkLst>
            <pc:docMk/>
            <pc:sldMk cId="1166253313" sldId="262"/>
            <ac:cxnSpMk id="9" creationId="{D2E961F1-4A28-4A5F-BBD4-6E400E5E6C75}"/>
          </ac:cxnSpMkLst>
        </pc:cxnChg>
        <pc:cxnChg chg="add">
          <ac:chgData name="Dana Golden" userId="6484f9b66e2ed86a" providerId="LiveId" clId="{D6DD7BA2-2BBA-40D4-89BD-A5B5C234F2F0}" dt="2023-01-12T12:00:07.428" v="489" actId="26606"/>
          <ac:cxnSpMkLst>
            <pc:docMk/>
            <pc:sldMk cId="1166253313" sldId="262"/>
            <ac:cxnSpMk id="13" creationId="{A82415D3-DDE5-4D63-8CB3-23A5EC581B27}"/>
          </ac:cxnSpMkLst>
        </pc:cxnChg>
        <pc:cxnChg chg="add">
          <ac:chgData name="Dana Golden" userId="6484f9b66e2ed86a" providerId="LiveId" clId="{D6DD7BA2-2BBA-40D4-89BD-A5B5C234F2F0}" dt="2023-01-12T12:00:07.428" v="489" actId="26606"/>
          <ac:cxnSpMkLst>
            <pc:docMk/>
            <pc:sldMk cId="1166253313" sldId="262"/>
            <ac:cxnSpMk id="15" creationId="{AD7193FB-6AE6-4B3B-8F89-56B55DD63B4D}"/>
          </ac:cxnSpMkLst>
        </pc:cxnChg>
      </pc:sldChg>
      <pc:sldChg chg="addSp delSp modSp new mod ord setBg">
        <pc:chgData name="Dana Golden" userId="6484f9b66e2ed86a" providerId="LiveId" clId="{D6DD7BA2-2BBA-40D4-89BD-A5B5C234F2F0}" dt="2023-01-12T15:17:15.959" v="1476"/>
        <pc:sldMkLst>
          <pc:docMk/>
          <pc:sldMk cId="3632167306" sldId="262"/>
        </pc:sldMkLst>
        <pc:spChg chg="mod">
          <ac:chgData name="Dana Golden" userId="6484f9b66e2ed86a" providerId="LiveId" clId="{D6DD7BA2-2BBA-40D4-89BD-A5B5C234F2F0}" dt="2023-01-12T15:15:47.480" v="1354" actId="26606"/>
          <ac:spMkLst>
            <pc:docMk/>
            <pc:sldMk cId="3632167306" sldId="262"/>
            <ac:spMk id="2" creationId="{FB0E9828-1342-D790-3052-55C99385CF37}"/>
          </ac:spMkLst>
        </pc:spChg>
        <pc:spChg chg="del">
          <ac:chgData name="Dana Golden" userId="6484f9b66e2ed86a" providerId="LiveId" clId="{D6DD7BA2-2BBA-40D4-89BD-A5B5C234F2F0}" dt="2023-01-12T15:15:44.497" v="1353"/>
          <ac:spMkLst>
            <pc:docMk/>
            <pc:sldMk cId="3632167306" sldId="262"/>
            <ac:spMk id="3" creationId="{1E5A4CB9-2FF5-8EE1-9A19-BA7681A09B85}"/>
          </ac:spMkLst>
        </pc:spChg>
        <pc:spChg chg="add">
          <ac:chgData name="Dana Golden" userId="6484f9b66e2ed86a" providerId="LiveId" clId="{D6DD7BA2-2BBA-40D4-89BD-A5B5C234F2F0}" dt="2023-01-12T15:15:47.480" v="1354" actId="26606"/>
          <ac:spMkLst>
            <pc:docMk/>
            <pc:sldMk cId="3632167306" sldId="262"/>
            <ac:spMk id="6151" creationId="{D4771268-CB57-404A-9271-370EB28F6090}"/>
          </ac:spMkLst>
        </pc:spChg>
        <pc:picChg chg="add mod">
          <ac:chgData name="Dana Golden" userId="6484f9b66e2ed86a" providerId="LiveId" clId="{D6DD7BA2-2BBA-40D4-89BD-A5B5C234F2F0}" dt="2023-01-12T15:15:47.480" v="1354" actId="26606"/>
          <ac:picMkLst>
            <pc:docMk/>
            <pc:sldMk cId="3632167306" sldId="262"/>
            <ac:picMk id="6146" creationId="{53087273-DD78-B33C-EE54-915912E8DA1F}"/>
          </ac:picMkLst>
        </pc:picChg>
      </pc:sldChg>
      <pc:sldChg chg="addSp modSp new mod ord setBg">
        <pc:chgData name="Dana Golden" userId="6484f9b66e2ed86a" providerId="LiveId" clId="{D6DD7BA2-2BBA-40D4-89BD-A5B5C234F2F0}" dt="2023-01-12T15:15:16.768" v="1352" actId="26606"/>
        <pc:sldMkLst>
          <pc:docMk/>
          <pc:sldMk cId="512111400" sldId="263"/>
        </pc:sldMkLst>
        <pc:spChg chg="mod">
          <ac:chgData name="Dana Golden" userId="6484f9b66e2ed86a" providerId="LiveId" clId="{D6DD7BA2-2BBA-40D4-89BD-A5B5C234F2F0}" dt="2023-01-12T15:15:16.768" v="1352" actId="26606"/>
          <ac:spMkLst>
            <pc:docMk/>
            <pc:sldMk cId="512111400" sldId="263"/>
            <ac:spMk id="2" creationId="{D0482425-F664-D469-CC92-D363BB000345}"/>
          </ac:spMkLst>
        </pc:spChg>
        <pc:spChg chg="mod">
          <ac:chgData name="Dana Golden" userId="6484f9b66e2ed86a" providerId="LiveId" clId="{D6DD7BA2-2BBA-40D4-89BD-A5B5C234F2F0}" dt="2023-01-12T15:15:16.768" v="1352" actId="26606"/>
          <ac:spMkLst>
            <pc:docMk/>
            <pc:sldMk cId="512111400" sldId="263"/>
            <ac:spMk id="3" creationId="{26E267BC-0F9D-448B-BE62-EECDDCB4F0CC}"/>
          </ac:spMkLst>
        </pc:spChg>
        <pc:spChg chg="add">
          <ac:chgData name="Dana Golden" userId="6484f9b66e2ed86a" providerId="LiveId" clId="{D6DD7BA2-2BBA-40D4-89BD-A5B5C234F2F0}" dt="2023-01-12T15:15:16.768" v="1352" actId="26606"/>
          <ac:spMkLst>
            <pc:docMk/>
            <pc:sldMk cId="512111400" sldId="263"/>
            <ac:spMk id="9" creationId="{5E39A796-BE83-48B1-B33F-35C4A32AAB57}"/>
          </ac:spMkLst>
        </pc:spChg>
        <pc:spChg chg="add">
          <ac:chgData name="Dana Golden" userId="6484f9b66e2ed86a" providerId="LiveId" clId="{D6DD7BA2-2BBA-40D4-89BD-A5B5C234F2F0}" dt="2023-01-12T15:15:16.768" v="1352" actId="26606"/>
          <ac:spMkLst>
            <pc:docMk/>
            <pc:sldMk cId="512111400" sldId="263"/>
            <ac:spMk id="11" creationId="{72F84B47-E267-4194-8194-831DB7B5547F}"/>
          </ac:spMkLst>
        </pc:spChg>
        <pc:picChg chg="add mod">
          <ac:chgData name="Dana Golden" userId="6484f9b66e2ed86a" providerId="LiveId" clId="{D6DD7BA2-2BBA-40D4-89BD-A5B5C234F2F0}" dt="2023-01-12T15:15:16.768" v="1352" actId="26606"/>
          <ac:picMkLst>
            <pc:docMk/>
            <pc:sldMk cId="512111400" sldId="263"/>
            <ac:picMk id="4" creationId="{A067AA66-EB95-25D9-9B6A-2DE128507F29}"/>
          </ac:picMkLst>
        </pc:picChg>
      </pc:sldChg>
      <pc:sldChg chg="addSp delSp modSp new del mod setBg">
        <pc:chgData name="Dana Golden" userId="6484f9b66e2ed86a" providerId="LiveId" clId="{D6DD7BA2-2BBA-40D4-89BD-A5B5C234F2F0}" dt="2023-01-12T12:53:49.939" v="624" actId="2696"/>
        <pc:sldMkLst>
          <pc:docMk/>
          <pc:sldMk cId="3634292371" sldId="263"/>
        </pc:sldMkLst>
        <pc:spChg chg="mod">
          <ac:chgData name="Dana Golden" userId="6484f9b66e2ed86a" providerId="LiveId" clId="{D6DD7BA2-2BBA-40D4-89BD-A5B5C234F2F0}" dt="2023-01-12T12:52:31.269" v="622" actId="26606"/>
          <ac:spMkLst>
            <pc:docMk/>
            <pc:sldMk cId="3634292371" sldId="263"/>
            <ac:spMk id="2" creationId="{C2DAF838-2E79-E4C8-B15F-B83F1BD5E75E}"/>
          </ac:spMkLst>
        </pc:spChg>
        <pc:spChg chg="del">
          <ac:chgData name="Dana Golden" userId="6484f9b66e2ed86a" providerId="LiveId" clId="{D6DD7BA2-2BBA-40D4-89BD-A5B5C234F2F0}" dt="2023-01-12T12:52:27.848" v="619"/>
          <ac:spMkLst>
            <pc:docMk/>
            <pc:sldMk cId="3634292371" sldId="263"/>
            <ac:spMk id="3" creationId="{73731981-F194-7D78-DE89-310062D71B31}"/>
          </ac:spMkLst>
        </pc:spChg>
        <pc:spChg chg="add del">
          <ac:chgData name="Dana Golden" userId="6484f9b66e2ed86a" providerId="LiveId" clId="{D6DD7BA2-2BBA-40D4-89BD-A5B5C234F2F0}" dt="2023-01-12T12:52:31.252" v="621" actId="26606"/>
          <ac:spMkLst>
            <pc:docMk/>
            <pc:sldMk cId="3634292371" sldId="263"/>
            <ac:spMk id="3079" creationId="{D4771268-CB57-404A-9271-370EB28F6090}"/>
          </ac:spMkLst>
        </pc:spChg>
        <pc:spChg chg="add">
          <ac:chgData name="Dana Golden" userId="6484f9b66e2ed86a" providerId="LiveId" clId="{D6DD7BA2-2BBA-40D4-89BD-A5B5C234F2F0}" dt="2023-01-12T12:52:31.269" v="622" actId="26606"/>
          <ac:spMkLst>
            <pc:docMk/>
            <pc:sldMk cId="3634292371" sldId="263"/>
            <ac:spMk id="3081" creationId="{047C8CCB-F95D-4249-92DD-651249D3535A}"/>
          </ac:spMkLst>
        </pc:spChg>
        <pc:spChg chg="add">
          <ac:chgData name="Dana Golden" userId="6484f9b66e2ed86a" providerId="LiveId" clId="{D6DD7BA2-2BBA-40D4-89BD-A5B5C234F2F0}" dt="2023-01-12T12:52:31.269" v="622" actId="26606"/>
          <ac:spMkLst>
            <pc:docMk/>
            <pc:sldMk cId="3634292371" sldId="263"/>
            <ac:spMk id="3082" creationId="{6753252F-4873-4F63-801D-CC719279A7D5}"/>
          </ac:spMkLst>
        </pc:spChg>
        <pc:picChg chg="add mod">
          <ac:chgData name="Dana Golden" userId="6484f9b66e2ed86a" providerId="LiveId" clId="{D6DD7BA2-2BBA-40D4-89BD-A5B5C234F2F0}" dt="2023-01-12T12:52:31.269" v="622" actId="26606"/>
          <ac:picMkLst>
            <pc:docMk/>
            <pc:sldMk cId="3634292371" sldId="263"/>
            <ac:picMk id="3074" creationId="{7DC46414-D0F4-328A-4BAD-9AB537AC2A5A}"/>
          </ac:picMkLst>
        </pc:picChg>
      </pc:sldChg>
      <pc:sldChg chg="addSp delSp modSp new mod ord setBg">
        <pc:chgData name="Dana Golden" userId="6484f9b66e2ed86a" providerId="LiveId" clId="{D6DD7BA2-2BBA-40D4-89BD-A5B5C234F2F0}" dt="2023-01-12T15:21:58.508" v="1513" actId="26606"/>
        <pc:sldMkLst>
          <pc:docMk/>
          <pc:sldMk cId="2688531539" sldId="264"/>
        </pc:sldMkLst>
        <pc:spChg chg="mod">
          <ac:chgData name="Dana Golden" userId="6484f9b66e2ed86a" providerId="LiveId" clId="{D6DD7BA2-2BBA-40D4-89BD-A5B5C234F2F0}" dt="2023-01-12T15:21:58.508" v="1513" actId="26606"/>
          <ac:spMkLst>
            <pc:docMk/>
            <pc:sldMk cId="2688531539" sldId="264"/>
            <ac:spMk id="2" creationId="{BA5AB669-A3D3-6F5D-0955-D2A583002739}"/>
          </ac:spMkLst>
        </pc:spChg>
        <pc:spChg chg="del">
          <ac:chgData name="Dana Golden" userId="6484f9b66e2ed86a" providerId="LiveId" clId="{D6DD7BA2-2BBA-40D4-89BD-A5B5C234F2F0}" dt="2023-01-12T15:21:55.574" v="1510"/>
          <ac:spMkLst>
            <pc:docMk/>
            <pc:sldMk cId="2688531539" sldId="264"/>
            <ac:spMk id="3" creationId="{C4378F40-162D-CBA9-995D-EBE14D00B510}"/>
          </ac:spMkLst>
        </pc:spChg>
        <pc:spChg chg="add del">
          <ac:chgData name="Dana Golden" userId="6484f9b66e2ed86a" providerId="LiveId" clId="{D6DD7BA2-2BBA-40D4-89BD-A5B5C234F2F0}" dt="2023-01-12T15:21:58.492" v="1512" actId="26606"/>
          <ac:spMkLst>
            <pc:docMk/>
            <pc:sldMk cId="2688531539" sldId="264"/>
            <ac:spMk id="10247" creationId="{6753252F-4873-4F63-801D-CC719279A7D5}"/>
          </ac:spMkLst>
        </pc:spChg>
        <pc:spChg chg="add del">
          <ac:chgData name="Dana Golden" userId="6484f9b66e2ed86a" providerId="LiveId" clId="{D6DD7BA2-2BBA-40D4-89BD-A5B5C234F2F0}" dt="2023-01-12T15:21:58.492" v="1512" actId="26606"/>
          <ac:spMkLst>
            <pc:docMk/>
            <pc:sldMk cId="2688531539" sldId="264"/>
            <ac:spMk id="10249" creationId="{047C8CCB-F95D-4249-92DD-651249D3535A}"/>
          </ac:spMkLst>
        </pc:spChg>
        <pc:spChg chg="add">
          <ac:chgData name="Dana Golden" userId="6484f9b66e2ed86a" providerId="LiveId" clId="{D6DD7BA2-2BBA-40D4-89BD-A5B5C234F2F0}" dt="2023-01-12T15:21:58.508" v="1513" actId="26606"/>
          <ac:spMkLst>
            <pc:docMk/>
            <pc:sldMk cId="2688531539" sldId="264"/>
            <ac:spMk id="10254" creationId="{7F57BEA8-497D-4AA8-8A18-BDCD696B25FE}"/>
          </ac:spMkLst>
        </pc:spChg>
        <pc:picChg chg="add mod">
          <ac:chgData name="Dana Golden" userId="6484f9b66e2ed86a" providerId="LiveId" clId="{D6DD7BA2-2BBA-40D4-89BD-A5B5C234F2F0}" dt="2023-01-12T15:21:58.508" v="1513" actId="26606"/>
          <ac:picMkLst>
            <pc:docMk/>
            <pc:sldMk cId="2688531539" sldId="264"/>
            <ac:picMk id="10242" creationId="{29D4F555-AA86-E5ED-612C-8F3B27B4916A}"/>
          </ac:picMkLst>
        </pc:picChg>
        <pc:cxnChg chg="add">
          <ac:chgData name="Dana Golden" userId="6484f9b66e2ed86a" providerId="LiveId" clId="{D6DD7BA2-2BBA-40D4-89BD-A5B5C234F2F0}" dt="2023-01-12T15:21:58.508" v="1513" actId="26606"/>
          <ac:cxnSpMkLst>
            <pc:docMk/>
            <pc:sldMk cId="2688531539" sldId="264"/>
            <ac:cxnSpMk id="10251" creationId="{A82415D3-DDE5-4D63-8CB3-23A5EC581B27}"/>
          </ac:cxnSpMkLst>
        </pc:cxnChg>
        <pc:cxnChg chg="add">
          <ac:chgData name="Dana Golden" userId="6484f9b66e2ed86a" providerId="LiveId" clId="{D6DD7BA2-2BBA-40D4-89BD-A5B5C234F2F0}" dt="2023-01-12T15:21:58.508" v="1513" actId="26606"/>
          <ac:cxnSpMkLst>
            <pc:docMk/>
            <pc:sldMk cId="2688531539" sldId="264"/>
            <ac:cxnSpMk id="10252" creationId="{D2E961F1-4A28-4A5F-BBD4-6E400E5E6C75}"/>
          </ac:cxnSpMkLst>
        </pc:cxnChg>
        <pc:cxnChg chg="add">
          <ac:chgData name="Dana Golden" userId="6484f9b66e2ed86a" providerId="LiveId" clId="{D6DD7BA2-2BBA-40D4-89BD-A5B5C234F2F0}" dt="2023-01-12T15:21:58.508" v="1513" actId="26606"/>
          <ac:cxnSpMkLst>
            <pc:docMk/>
            <pc:sldMk cId="2688531539" sldId="264"/>
            <ac:cxnSpMk id="10253" creationId="{AD7193FB-6AE6-4B3B-8F89-56B55DD63B4D}"/>
          </ac:cxnSpMkLst>
        </pc:cxnChg>
      </pc:sldChg>
      <pc:sldChg chg="addSp delSp modSp new mod setBg">
        <pc:chgData name="Dana Golden" userId="6484f9b66e2ed86a" providerId="LiveId" clId="{D6DD7BA2-2BBA-40D4-89BD-A5B5C234F2F0}" dt="2023-01-12T15:25:31.910" v="1737" actId="26606"/>
        <pc:sldMkLst>
          <pc:docMk/>
          <pc:sldMk cId="2689885362" sldId="265"/>
        </pc:sldMkLst>
        <pc:spChg chg="mod">
          <ac:chgData name="Dana Golden" userId="6484f9b66e2ed86a" providerId="LiveId" clId="{D6DD7BA2-2BBA-40D4-89BD-A5B5C234F2F0}" dt="2023-01-12T15:25:31.910" v="1737" actId="26606"/>
          <ac:spMkLst>
            <pc:docMk/>
            <pc:sldMk cId="2689885362" sldId="265"/>
            <ac:spMk id="2" creationId="{1070FC54-0830-7C82-454D-765439CA0440}"/>
          </ac:spMkLst>
        </pc:spChg>
        <pc:spChg chg="del mod">
          <ac:chgData name="Dana Golden" userId="6484f9b66e2ed86a" providerId="LiveId" clId="{D6DD7BA2-2BBA-40D4-89BD-A5B5C234F2F0}" dt="2023-01-12T15:25:31.910" v="1737" actId="26606"/>
          <ac:spMkLst>
            <pc:docMk/>
            <pc:sldMk cId="2689885362" sldId="265"/>
            <ac:spMk id="3" creationId="{C0A471CA-B926-9641-D7B9-B34433CF0916}"/>
          </ac:spMkLst>
        </pc:spChg>
        <pc:spChg chg="add">
          <ac:chgData name="Dana Golden" userId="6484f9b66e2ed86a" providerId="LiveId" clId="{D6DD7BA2-2BBA-40D4-89BD-A5B5C234F2F0}" dt="2023-01-12T15:25:31.910" v="1737" actId="26606"/>
          <ac:spMkLst>
            <pc:docMk/>
            <pc:sldMk cId="2689885362" sldId="265"/>
            <ac:spMk id="9" creationId="{B819A166-7571-4003-A6B8-B62034C3ED30}"/>
          </ac:spMkLst>
        </pc:spChg>
        <pc:graphicFrameChg chg="add">
          <ac:chgData name="Dana Golden" userId="6484f9b66e2ed86a" providerId="LiveId" clId="{D6DD7BA2-2BBA-40D4-89BD-A5B5C234F2F0}" dt="2023-01-12T15:25:31.910" v="1737" actId="26606"/>
          <ac:graphicFrameMkLst>
            <pc:docMk/>
            <pc:sldMk cId="2689885362" sldId="265"/>
            <ac:graphicFrameMk id="5" creationId="{331C5489-7882-8AB7-21BB-96456675125A}"/>
          </ac:graphicFrameMkLst>
        </pc:graphicFrameChg>
      </pc:sldChg>
      <pc:sldChg chg="addSp delSp modSp new mod ord setBg">
        <pc:chgData name="Dana Golden" userId="6484f9b66e2ed86a" providerId="LiveId" clId="{D6DD7BA2-2BBA-40D4-89BD-A5B5C234F2F0}" dt="2023-01-12T15:17:18.559" v="1478"/>
        <pc:sldMkLst>
          <pc:docMk/>
          <pc:sldMk cId="3059457458" sldId="266"/>
        </pc:sldMkLst>
        <pc:spChg chg="mod">
          <ac:chgData name="Dana Golden" userId="6484f9b66e2ed86a" providerId="LiveId" clId="{D6DD7BA2-2BBA-40D4-89BD-A5B5C234F2F0}" dt="2023-01-12T15:17:04.162" v="1470" actId="26606"/>
          <ac:spMkLst>
            <pc:docMk/>
            <pc:sldMk cId="3059457458" sldId="266"/>
            <ac:spMk id="2" creationId="{64D7FE0B-3BA9-DC20-BAB4-0D8F0E84C210}"/>
          </ac:spMkLst>
        </pc:spChg>
        <pc:spChg chg="del">
          <ac:chgData name="Dana Golden" userId="6484f9b66e2ed86a" providerId="LiveId" clId="{D6DD7BA2-2BBA-40D4-89BD-A5B5C234F2F0}" dt="2023-01-12T15:17:01.962" v="1469"/>
          <ac:spMkLst>
            <pc:docMk/>
            <pc:sldMk cId="3059457458" sldId="266"/>
            <ac:spMk id="3" creationId="{1148DB50-ED7F-D135-E5AD-54572668504F}"/>
          </ac:spMkLst>
        </pc:spChg>
        <pc:spChg chg="add">
          <ac:chgData name="Dana Golden" userId="6484f9b66e2ed86a" providerId="LiveId" clId="{D6DD7BA2-2BBA-40D4-89BD-A5B5C234F2F0}" dt="2023-01-12T15:17:04.162" v="1470" actId="26606"/>
          <ac:spMkLst>
            <pc:docMk/>
            <pc:sldMk cId="3059457458" sldId="266"/>
            <ac:spMk id="8199" creationId="{D4771268-CB57-404A-9271-370EB28F6090}"/>
          </ac:spMkLst>
        </pc:spChg>
        <pc:picChg chg="add mod">
          <ac:chgData name="Dana Golden" userId="6484f9b66e2ed86a" providerId="LiveId" clId="{D6DD7BA2-2BBA-40D4-89BD-A5B5C234F2F0}" dt="2023-01-12T15:17:04.162" v="1470" actId="26606"/>
          <ac:picMkLst>
            <pc:docMk/>
            <pc:sldMk cId="3059457458" sldId="266"/>
            <ac:picMk id="8194" creationId="{D0C5AD82-AA60-0D94-BF0F-60E33E31E6E2}"/>
          </ac:picMkLst>
        </pc:picChg>
      </pc:sldChg>
      <pc:sldChg chg="addSp delSp modSp new mod setBg">
        <pc:chgData name="Dana Golden" userId="6484f9b66e2ed86a" providerId="LiveId" clId="{D6DD7BA2-2BBA-40D4-89BD-A5B5C234F2F0}" dt="2023-01-12T15:18:52.837" v="1509" actId="26606"/>
        <pc:sldMkLst>
          <pc:docMk/>
          <pc:sldMk cId="2396361843" sldId="267"/>
        </pc:sldMkLst>
        <pc:spChg chg="mod">
          <ac:chgData name="Dana Golden" userId="6484f9b66e2ed86a" providerId="LiveId" clId="{D6DD7BA2-2BBA-40D4-89BD-A5B5C234F2F0}" dt="2023-01-12T15:18:52.837" v="1509" actId="26606"/>
          <ac:spMkLst>
            <pc:docMk/>
            <pc:sldMk cId="2396361843" sldId="267"/>
            <ac:spMk id="2" creationId="{29310958-54E4-E781-9F11-69A1EF30B8F6}"/>
          </ac:spMkLst>
        </pc:spChg>
        <pc:spChg chg="del">
          <ac:chgData name="Dana Golden" userId="6484f9b66e2ed86a" providerId="LiveId" clId="{D6DD7BA2-2BBA-40D4-89BD-A5B5C234F2F0}" dt="2023-01-12T15:18:41.225" v="1508"/>
          <ac:spMkLst>
            <pc:docMk/>
            <pc:sldMk cId="2396361843" sldId="267"/>
            <ac:spMk id="3" creationId="{CA601C06-FAFB-FA38-6502-BD9B82BE563A}"/>
          </ac:spMkLst>
        </pc:spChg>
        <pc:spChg chg="add">
          <ac:chgData name="Dana Golden" userId="6484f9b66e2ed86a" providerId="LiveId" clId="{D6DD7BA2-2BBA-40D4-89BD-A5B5C234F2F0}" dt="2023-01-12T15:18:52.837" v="1509" actId="26606"/>
          <ac:spMkLst>
            <pc:docMk/>
            <pc:sldMk cId="2396361843" sldId="267"/>
            <ac:spMk id="9223" creationId="{D4771268-CB57-404A-9271-370EB28F6090}"/>
          </ac:spMkLst>
        </pc:spChg>
        <pc:picChg chg="add mod">
          <ac:chgData name="Dana Golden" userId="6484f9b66e2ed86a" providerId="LiveId" clId="{D6DD7BA2-2BBA-40D4-89BD-A5B5C234F2F0}" dt="2023-01-12T15:18:52.837" v="1509" actId="26606"/>
          <ac:picMkLst>
            <pc:docMk/>
            <pc:sldMk cId="2396361843" sldId="267"/>
            <ac:picMk id="9218" creationId="{CEB355C6-6934-AE6E-0AB0-E6D74CC3AD4D}"/>
          </ac:picMkLst>
        </pc:picChg>
      </pc:sldChg>
      <pc:sldChg chg="addSp delSp modSp new mod setBg">
        <pc:chgData name="Dana Golden" userId="6484f9b66e2ed86a" providerId="LiveId" clId="{D6DD7BA2-2BBA-40D4-89BD-A5B5C234F2F0}" dt="2023-01-12T15:27:12.851" v="1802" actId="26606"/>
        <pc:sldMkLst>
          <pc:docMk/>
          <pc:sldMk cId="1728772915" sldId="268"/>
        </pc:sldMkLst>
        <pc:spChg chg="mod">
          <ac:chgData name="Dana Golden" userId="6484f9b66e2ed86a" providerId="LiveId" clId="{D6DD7BA2-2BBA-40D4-89BD-A5B5C234F2F0}" dt="2023-01-12T15:27:12.851" v="1802" actId="26606"/>
          <ac:spMkLst>
            <pc:docMk/>
            <pc:sldMk cId="1728772915" sldId="268"/>
            <ac:spMk id="2" creationId="{C5F1079D-A38D-5D18-A52A-873860D1BE60}"/>
          </ac:spMkLst>
        </pc:spChg>
        <pc:spChg chg="del">
          <ac:chgData name="Dana Golden" userId="6484f9b66e2ed86a" providerId="LiveId" clId="{D6DD7BA2-2BBA-40D4-89BD-A5B5C234F2F0}" dt="2023-01-12T15:27:10.696" v="1801" actId="22"/>
          <ac:spMkLst>
            <pc:docMk/>
            <pc:sldMk cId="1728772915" sldId="268"/>
            <ac:spMk id="3" creationId="{8FB1A2BC-D230-24B4-750F-A0D75791966F}"/>
          </ac:spMkLst>
        </pc:spChg>
        <pc:spChg chg="add">
          <ac:chgData name="Dana Golden" userId="6484f9b66e2ed86a" providerId="LiveId" clId="{D6DD7BA2-2BBA-40D4-89BD-A5B5C234F2F0}" dt="2023-01-12T15:27:12.851" v="1802" actId="26606"/>
          <ac:spMkLst>
            <pc:docMk/>
            <pc:sldMk cId="1728772915" sldId="268"/>
            <ac:spMk id="10" creationId="{D4771268-CB57-404A-9271-370EB28F6090}"/>
          </ac:spMkLst>
        </pc:spChg>
        <pc:picChg chg="add mod ord">
          <ac:chgData name="Dana Golden" userId="6484f9b66e2ed86a" providerId="LiveId" clId="{D6DD7BA2-2BBA-40D4-89BD-A5B5C234F2F0}" dt="2023-01-12T15:27:12.851" v="1802" actId="26606"/>
          <ac:picMkLst>
            <pc:docMk/>
            <pc:sldMk cId="1728772915" sldId="268"/>
            <ac:picMk id="5" creationId="{0F21FFCA-240B-F8AB-8B34-7F375FFBAE69}"/>
          </ac:picMkLst>
        </pc:picChg>
      </pc:sldChg>
      <pc:sldChg chg="addSp delSp modSp new mod setBg">
        <pc:chgData name="Dana Golden" userId="6484f9b66e2ed86a" providerId="LiveId" clId="{D6DD7BA2-2BBA-40D4-89BD-A5B5C234F2F0}" dt="2023-01-12T15:28:46.999" v="1851" actId="26606"/>
        <pc:sldMkLst>
          <pc:docMk/>
          <pc:sldMk cId="4128733813" sldId="269"/>
        </pc:sldMkLst>
        <pc:spChg chg="mod">
          <ac:chgData name="Dana Golden" userId="6484f9b66e2ed86a" providerId="LiveId" clId="{D6DD7BA2-2BBA-40D4-89BD-A5B5C234F2F0}" dt="2023-01-12T15:28:46.999" v="1851" actId="26606"/>
          <ac:spMkLst>
            <pc:docMk/>
            <pc:sldMk cId="4128733813" sldId="269"/>
            <ac:spMk id="2" creationId="{26A7A76F-9074-069D-D260-9FE35955791F}"/>
          </ac:spMkLst>
        </pc:spChg>
        <pc:spChg chg="del">
          <ac:chgData name="Dana Golden" userId="6484f9b66e2ed86a" providerId="LiveId" clId="{D6DD7BA2-2BBA-40D4-89BD-A5B5C234F2F0}" dt="2023-01-12T15:28:06.546" v="1804" actId="22"/>
          <ac:spMkLst>
            <pc:docMk/>
            <pc:sldMk cId="4128733813" sldId="269"/>
            <ac:spMk id="3" creationId="{00832108-0E41-BE26-0765-2CE3B36DA5E5}"/>
          </ac:spMkLst>
        </pc:spChg>
        <pc:spChg chg="add del">
          <ac:chgData name="Dana Golden" userId="6484f9b66e2ed86a" providerId="LiveId" clId="{D6DD7BA2-2BBA-40D4-89BD-A5B5C234F2F0}" dt="2023-01-12T15:28:46.999" v="1850" actId="26606"/>
          <ac:spMkLst>
            <pc:docMk/>
            <pc:sldMk cId="4128733813" sldId="269"/>
            <ac:spMk id="10" creationId="{6753252F-4873-4F63-801D-CC719279A7D5}"/>
          </ac:spMkLst>
        </pc:spChg>
        <pc:spChg chg="add del">
          <ac:chgData name="Dana Golden" userId="6484f9b66e2ed86a" providerId="LiveId" clId="{D6DD7BA2-2BBA-40D4-89BD-A5B5C234F2F0}" dt="2023-01-12T15:28:46.999" v="1850" actId="26606"/>
          <ac:spMkLst>
            <pc:docMk/>
            <pc:sldMk cId="4128733813" sldId="269"/>
            <ac:spMk id="12" creationId="{047C8CCB-F95D-4249-92DD-651249D3535A}"/>
          </ac:spMkLst>
        </pc:spChg>
        <pc:spChg chg="add">
          <ac:chgData name="Dana Golden" userId="6484f9b66e2ed86a" providerId="LiveId" clId="{D6DD7BA2-2BBA-40D4-89BD-A5B5C234F2F0}" dt="2023-01-12T15:28:46.999" v="1851" actId="26606"/>
          <ac:spMkLst>
            <pc:docMk/>
            <pc:sldMk cId="4128733813" sldId="269"/>
            <ac:spMk id="14" creationId="{D4771268-CB57-404A-9271-370EB28F6090}"/>
          </ac:spMkLst>
        </pc:spChg>
        <pc:picChg chg="add mod ord modCrop">
          <ac:chgData name="Dana Golden" userId="6484f9b66e2ed86a" providerId="LiveId" clId="{D6DD7BA2-2BBA-40D4-89BD-A5B5C234F2F0}" dt="2023-01-12T15:28:46.999" v="1851" actId="26606"/>
          <ac:picMkLst>
            <pc:docMk/>
            <pc:sldMk cId="4128733813" sldId="269"/>
            <ac:picMk id="5" creationId="{63BFFC03-D9CC-9CDD-4113-8FDE9B0A8F8E}"/>
          </ac:picMkLst>
        </pc:picChg>
      </pc:sldChg>
      <pc:sldChg chg="addSp modSp new mod setBg">
        <pc:chgData name="Dana Golden" userId="6484f9b66e2ed86a" providerId="LiveId" clId="{D6DD7BA2-2BBA-40D4-89BD-A5B5C234F2F0}" dt="2023-01-12T15:30:26.331" v="1880"/>
        <pc:sldMkLst>
          <pc:docMk/>
          <pc:sldMk cId="1651515100" sldId="270"/>
        </pc:sldMkLst>
        <pc:spChg chg="mod">
          <ac:chgData name="Dana Golden" userId="6484f9b66e2ed86a" providerId="LiveId" clId="{D6DD7BA2-2BBA-40D4-89BD-A5B5C234F2F0}" dt="2023-01-12T15:30:01.322" v="1876" actId="26606"/>
          <ac:spMkLst>
            <pc:docMk/>
            <pc:sldMk cId="1651515100" sldId="270"/>
            <ac:spMk id="2" creationId="{1E612F81-6DA9-C79D-ED33-65C28807E1AD}"/>
          </ac:spMkLst>
        </pc:spChg>
        <pc:spChg chg="mod">
          <ac:chgData name="Dana Golden" userId="6484f9b66e2ed86a" providerId="LiveId" clId="{D6DD7BA2-2BBA-40D4-89BD-A5B5C234F2F0}" dt="2023-01-12T15:30:26.331" v="1880"/>
          <ac:spMkLst>
            <pc:docMk/>
            <pc:sldMk cId="1651515100" sldId="270"/>
            <ac:spMk id="3" creationId="{8828D418-6762-70EC-E7D6-602BB7A48A03}"/>
          </ac:spMkLst>
        </pc:spChg>
        <pc:spChg chg="add">
          <ac:chgData name="Dana Golden" userId="6484f9b66e2ed86a" providerId="LiveId" clId="{D6DD7BA2-2BBA-40D4-89BD-A5B5C234F2F0}" dt="2023-01-12T15:30:01.322" v="1876" actId="26606"/>
          <ac:spMkLst>
            <pc:docMk/>
            <pc:sldMk cId="1651515100" sldId="270"/>
            <ac:spMk id="9" creationId="{5E39A796-BE83-48B1-B33F-35C4A32AAB57}"/>
          </ac:spMkLst>
        </pc:spChg>
        <pc:spChg chg="add">
          <ac:chgData name="Dana Golden" userId="6484f9b66e2ed86a" providerId="LiveId" clId="{D6DD7BA2-2BBA-40D4-89BD-A5B5C234F2F0}" dt="2023-01-12T15:30:01.322" v="1876" actId="26606"/>
          <ac:spMkLst>
            <pc:docMk/>
            <pc:sldMk cId="1651515100" sldId="270"/>
            <ac:spMk id="11" creationId="{72F84B47-E267-4194-8194-831DB7B5547F}"/>
          </ac:spMkLst>
        </pc:spChg>
        <pc:picChg chg="add mod">
          <ac:chgData name="Dana Golden" userId="6484f9b66e2ed86a" providerId="LiveId" clId="{D6DD7BA2-2BBA-40D4-89BD-A5B5C234F2F0}" dt="2023-01-12T15:30:01.322" v="1876" actId="26606"/>
          <ac:picMkLst>
            <pc:docMk/>
            <pc:sldMk cId="1651515100" sldId="270"/>
            <ac:picMk id="4" creationId="{47344DFE-7934-914F-312F-FC66A7661F5E}"/>
          </ac:picMkLst>
        </pc:picChg>
      </pc:sldChg>
      <pc:sldChg chg="addSp delSp modSp new mod setBg">
        <pc:chgData name="Dana Golden" userId="6484f9b66e2ed86a" providerId="LiveId" clId="{D6DD7BA2-2BBA-40D4-89BD-A5B5C234F2F0}" dt="2023-01-12T15:31:06.866" v="1903" actId="26606"/>
        <pc:sldMkLst>
          <pc:docMk/>
          <pc:sldMk cId="3620636162" sldId="271"/>
        </pc:sldMkLst>
        <pc:spChg chg="mod">
          <ac:chgData name="Dana Golden" userId="6484f9b66e2ed86a" providerId="LiveId" clId="{D6DD7BA2-2BBA-40D4-89BD-A5B5C234F2F0}" dt="2023-01-12T15:31:06.866" v="1903" actId="26606"/>
          <ac:spMkLst>
            <pc:docMk/>
            <pc:sldMk cId="3620636162" sldId="271"/>
            <ac:spMk id="2" creationId="{AB3F8C9D-0AC3-49D3-4C53-DB73C7A1AD26}"/>
          </ac:spMkLst>
        </pc:spChg>
        <pc:spChg chg="del">
          <ac:chgData name="Dana Golden" userId="6484f9b66e2ed86a" providerId="LiveId" clId="{D6DD7BA2-2BBA-40D4-89BD-A5B5C234F2F0}" dt="2023-01-12T15:31:06.866" v="1903" actId="26606"/>
          <ac:spMkLst>
            <pc:docMk/>
            <pc:sldMk cId="3620636162" sldId="271"/>
            <ac:spMk id="3" creationId="{69202355-BC43-09F6-88CC-4BFBF8385902}"/>
          </ac:spMkLst>
        </pc:spChg>
        <pc:spChg chg="add">
          <ac:chgData name="Dana Golden" userId="6484f9b66e2ed86a" providerId="LiveId" clId="{D6DD7BA2-2BBA-40D4-89BD-A5B5C234F2F0}" dt="2023-01-12T15:31:06.866" v="1903" actId="26606"/>
          <ac:spMkLst>
            <pc:docMk/>
            <pc:sldMk cId="3620636162" sldId="271"/>
            <ac:spMk id="11271" creationId="{D4771268-CB57-404A-9271-370EB28F6090}"/>
          </ac:spMkLst>
        </pc:spChg>
        <pc:picChg chg="add mod">
          <ac:chgData name="Dana Golden" userId="6484f9b66e2ed86a" providerId="LiveId" clId="{D6DD7BA2-2BBA-40D4-89BD-A5B5C234F2F0}" dt="2023-01-12T15:31:06.866" v="1903" actId="26606"/>
          <ac:picMkLst>
            <pc:docMk/>
            <pc:sldMk cId="3620636162" sldId="271"/>
            <ac:picMk id="11266" creationId="{ADAAB0B6-12FC-282F-77E4-5A8E536B38E8}"/>
          </ac:picMkLst>
        </pc:picChg>
      </pc:sldChg>
      <pc:sldChg chg="addSp delSp modSp new mod setBg">
        <pc:chgData name="Dana Golden" userId="6484f9b66e2ed86a" providerId="LiveId" clId="{D6DD7BA2-2BBA-40D4-89BD-A5B5C234F2F0}" dt="2023-01-12T15:33:35.614" v="1949" actId="26606"/>
        <pc:sldMkLst>
          <pc:docMk/>
          <pc:sldMk cId="3550003671" sldId="272"/>
        </pc:sldMkLst>
        <pc:spChg chg="mod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2" creationId="{99561873-A771-EAFB-6C40-7F65D56946F7}"/>
          </ac:spMkLst>
        </pc:spChg>
        <pc:spChg chg="mod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3" creationId="{DCFFCBF6-3B4A-9B76-2898-63410251C3BD}"/>
          </ac:spMkLst>
        </pc:spChg>
        <pc:spChg chg="add del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8" creationId="{827B839B-9ADE-406B-8590-F1CAEDED45A1}"/>
          </ac:spMkLst>
        </pc:spChg>
        <pc:spChg chg="add del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10" creationId="{CFE45BF0-46DB-408C-B5F7-7B11716805D4}"/>
          </ac:spMkLst>
        </pc:spChg>
        <pc:spChg chg="add del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12" creationId="{2AEBC8F2-97B1-41B4-93F1-2D289E197FBA}"/>
          </ac:spMkLst>
        </pc:spChg>
        <pc:spChg chg="add del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14" creationId="{472E3A19-F5D5-48FC-BB9C-48C2F68F598B}"/>
          </ac:spMkLst>
        </pc:spChg>
        <pc:spChg chg="add del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16" creationId="{7A62E32F-BB65-43A8-8EB5-92346890E549}"/>
          </ac:spMkLst>
        </pc:spChg>
        <pc:spChg chg="add del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18" creationId="{14E91B64-9FCC-451E-AFB4-A827D6329367}"/>
          </ac:spMkLst>
        </pc:spChg>
        <pc:spChg chg="add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23" creationId="{B775CD93-9DF2-48CB-9F57-1BCA9A46C7FA}"/>
          </ac:spMkLst>
        </pc:spChg>
        <pc:spChg chg="add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25" creationId="{6166C6D1-23AC-49C4-BA07-238E4E9F8CEB}"/>
          </ac:spMkLst>
        </pc:spChg>
        <pc:spChg chg="add">
          <ac:chgData name="Dana Golden" userId="6484f9b66e2ed86a" providerId="LiveId" clId="{D6DD7BA2-2BBA-40D4-89BD-A5B5C234F2F0}" dt="2023-01-12T15:33:35.614" v="1949" actId="26606"/>
          <ac:spMkLst>
            <pc:docMk/>
            <pc:sldMk cId="3550003671" sldId="272"/>
            <ac:spMk id="27" creationId="{1C091803-41C2-48E0-9228-5148460C7479}"/>
          </ac:spMkLst>
        </pc:spChg>
      </pc:sldChg>
      <pc:sldChg chg="addSp delSp modSp new mod setBg">
        <pc:chgData name="Dana Golden" userId="6484f9b66e2ed86a" providerId="LiveId" clId="{D6DD7BA2-2BBA-40D4-89BD-A5B5C234F2F0}" dt="2023-01-12T15:33:31.283" v="1948" actId="26606"/>
        <pc:sldMkLst>
          <pc:docMk/>
          <pc:sldMk cId="3268720922" sldId="273"/>
        </pc:sldMkLst>
        <pc:spChg chg="mod">
          <ac:chgData name="Dana Golden" userId="6484f9b66e2ed86a" providerId="LiveId" clId="{D6DD7BA2-2BBA-40D4-89BD-A5B5C234F2F0}" dt="2023-01-12T15:33:31.283" v="1948" actId="26606"/>
          <ac:spMkLst>
            <pc:docMk/>
            <pc:sldMk cId="3268720922" sldId="273"/>
            <ac:spMk id="2" creationId="{5B728647-97A3-9819-1C2E-8432F4C9D2C2}"/>
          </ac:spMkLst>
        </pc:spChg>
        <pc:spChg chg="del">
          <ac:chgData name="Dana Golden" userId="6484f9b66e2ed86a" providerId="LiveId" clId="{D6DD7BA2-2BBA-40D4-89BD-A5B5C234F2F0}" dt="2023-01-12T15:33:28.723" v="1947"/>
          <ac:spMkLst>
            <pc:docMk/>
            <pc:sldMk cId="3268720922" sldId="273"/>
            <ac:spMk id="3" creationId="{EAA8E348-7FA8-FF85-30FA-DD79EFED9E92}"/>
          </ac:spMkLst>
        </pc:spChg>
        <pc:spChg chg="add">
          <ac:chgData name="Dana Golden" userId="6484f9b66e2ed86a" providerId="LiveId" clId="{D6DD7BA2-2BBA-40D4-89BD-A5B5C234F2F0}" dt="2023-01-12T15:33:31.283" v="1948" actId="26606"/>
          <ac:spMkLst>
            <pc:docMk/>
            <pc:sldMk cId="3268720922" sldId="273"/>
            <ac:spMk id="13319" creationId="{D4771268-CB57-404A-9271-370EB28F6090}"/>
          </ac:spMkLst>
        </pc:spChg>
        <pc:picChg chg="add mod">
          <ac:chgData name="Dana Golden" userId="6484f9b66e2ed86a" providerId="LiveId" clId="{D6DD7BA2-2BBA-40D4-89BD-A5B5C234F2F0}" dt="2023-01-12T15:33:31.283" v="1948" actId="26606"/>
          <ac:picMkLst>
            <pc:docMk/>
            <pc:sldMk cId="3268720922" sldId="273"/>
            <ac:picMk id="13314" creationId="{1187FC51-EC14-2A60-50E7-38DDFF38E4B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55FEB-154D-4D53-AB65-36BECA3EE6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12E75-8195-4410-9E3F-5E25292F6D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Production</a:t>
          </a:r>
        </a:p>
      </dgm:t>
    </dgm:pt>
    <dgm:pt modelId="{0668ABB9-7431-4DF8-A3CE-590F6737C7D0}" type="parTrans" cxnId="{0CA8218B-9450-4C66-BA90-14071D37D18A}">
      <dgm:prSet/>
      <dgm:spPr/>
      <dgm:t>
        <a:bodyPr/>
        <a:lstStyle/>
        <a:p>
          <a:endParaRPr lang="en-US"/>
        </a:p>
      </dgm:t>
    </dgm:pt>
    <dgm:pt modelId="{6A5AF145-D3DB-4ED4-9AF0-CE27ECD4A48F}" type="sibTrans" cxnId="{0CA8218B-9450-4C66-BA90-14071D37D18A}">
      <dgm:prSet/>
      <dgm:spPr/>
      <dgm:t>
        <a:bodyPr/>
        <a:lstStyle/>
        <a:p>
          <a:endParaRPr lang="en-US"/>
        </a:p>
      </dgm:t>
    </dgm:pt>
    <dgm:pt modelId="{F3D81B77-6840-4AAE-868C-4D8BD43AF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Distribution</a:t>
          </a:r>
        </a:p>
      </dgm:t>
    </dgm:pt>
    <dgm:pt modelId="{711EBBD3-5188-4DE2-9D9A-33028F4D8A8E}" type="parTrans" cxnId="{844ADACF-5172-4D75-9CF1-B7A25EA3DDFC}">
      <dgm:prSet/>
      <dgm:spPr/>
      <dgm:t>
        <a:bodyPr/>
        <a:lstStyle/>
        <a:p>
          <a:endParaRPr lang="en-US"/>
        </a:p>
      </dgm:t>
    </dgm:pt>
    <dgm:pt modelId="{34D2D4FA-8DC4-4D20-BCE4-E916C3F47F77}" type="sibTrans" cxnId="{844ADACF-5172-4D75-9CF1-B7A25EA3DDFC}">
      <dgm:prSet/>
      <dgm:spPr/>
      <dgm:t>
        <a:bodyPr/>
        <a:lstStyle/>
        <a:p>
          <a:endParaRPr lang="en-US"/>
        </a:p>
      </dgm:t>
    </dgm:pt>
    <dgm:pt modelId="{C2A69D74-D790-4CEF-82C5-A4FECC808D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Consumption</a:t>
          </a:r>
        </a:p>
      </dgm:t>
    </dgm:pt>
    <dgm:pt modelId="{682A5884-9FDE-4997-891C-683E2FEC2EE2}" type="parTrans" cxnId="{BAAE2452-6A12-464B-8FDD-064484252BF8}">
      <dgm:prSet/>
      <dgm:spPr/>
      <dgm:t>
        <a:bodyPr/>
        <a:lstStyle/>
        <a:p>
          <a:endParaRPr lang="en-US"/>
        </a:p>
      </dgm:t>
    </dgm:pt>
    <dgm:pt modelId="{1706176D-79E3-4FDF-84D6-7A3244286BE9}" type="sibTrans" cxnId="{BAAE2452-6A12-464B-8FDD-064484252BF8}">
      <dgm:prSet/>
      <dgm:spPr/>
      <dgm:t>
        <a:bodyPr/>
        <a:lstStyle/>
        <a:p>
          <a:endParaRPr lang="en-US"/>
        </a:p>
      </dgm:t>
    </dgm:pt>
    <dgm:pt modelId="{BB009844-7EB7-4AA5-A9D0-DE3910538FE5}" type="pres">
      <dgm:prSet presAssocID="{B8655FEB-154D-4D53-AB65-36BECA3EE6AC}" presName="root" presStyleCnt="0">
        <dgm:presLayoutVars>
          <dgm:dir/>
          <dgm:resizeHandles val="exact"/>
        </dgm:presLayoutVars>
      </dgm:prSet>
      <dgm:spPr/>
    </dgm:pt>
    <dgm:pt modelId="{81C9756F-F712-49BF-BCDE-71E3D6D7C4E6}" type="pres">
      <dgm:prSet presAssocID="{31B12E75-8195-4410-9E3F-5E25292F6DB9}" presName="compNode" presStyleCnt="0"/>
      <dgm:spPr/>
    </dgm:pt>
    <dgm:pt modelId="{899A99F7-35B2-4218-A3DE-6A70FD1FC4AD}" type="pres">
      <dgm:prSet presAssocID="{31B12E75-8195-4410-9E3F-5E25292F6DB9}" presName="bgRect" presStyleLbl="bgShp" presStyleIdx="0" presStyleCnt="3"/>
      <dgm:spPr/>
    </dgm:pt>
    <dgm:pt modelId="{341235CC-C9A5-4AC6-B0BA-AA11377C07A0}" type="pres">
      <dgm:prSet presAssocID="{31B12E75-8195-4410-9E3F-5E25292F6D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C175592-C6C8-4503-8CFA-5D0682EA02C1}" type="pres">
      <dgm:prSet presAssocID="{31B12E75-8195-4410-9E3F-5E25292F6DB9}" presName="spaceRect" presStyleCnt="0"/>
      <dgm:spPr/>
    </dgm:pt>
    <dgm:pt modelId="{294DACB7-98CE-44DF-9197-0485773F271C}" type="pres">
      <dgm:prSet presAssocID="{31B12E75-8195-4410-9E3F-5E25292F6DB9}" presName="parTx" presStyleLbl="revTx" presStyleIdx="0" presStyleCnt="3">
        <dgm:presLayoutVars>
          <dgm:chMax val="0"/>
          <dgm:chPref val="0"/>
        </dgm:presLayoutVars>
      </dgm:prSet>
      <dgm:spPr/>
    </dgm:pt>
    <dgm:pt modelId="{82801FF5-147D-4D9C-A8D1-02B936E88860}" type="pres">
      <dgm:prSet presAssocID="{6A5AF145-D3DB-4ED4-9AF0-CE27ECD4A48F}" presName="sibTrans" presStyleCnt="0"/>
      <dgm:spPr/>
    </dgm:pt>
    <dgm:pt modelId="{C881D079-1AE3-48FF-BB02-354DCAA769E0}" type="pres">
      <dgm:prSet presAssocID="{F3D81B77-6840-4AAE-868C-4D8BD43AF40B}" presName="compNode" presStyleCnt="0"/>
      <dgm:spPr/>
    </dgm:pt>
    <dgm:pt modelId="{A9939692-22D3-45D4-B5D9-38F3D5AB5208}" type="pres">
      <dgm:prSet presAssocID="{F3D81B77-6840-4AAE-868C-4D8BD43AF40B}" presName="bgRect" presStyleLbl="bgShp" presStyleIdx="1" presStyleCnt="3"/>
      <dgm:spPr/>
    </dgm:pt>
    <dgm:pt modelId="{54196506-922C-47BB-82F1-BB4271371CAA}" type="pres">
      <dgm:prSet presAssocID="{F3D81B77-6840-4AAE-868C-4D8BD43AF4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F31AB64-F99A-4107-B358-163DC272CB53}" type="pres">
      <dgm:prSet presAssocID="{F3D81B77-6840-4AAE-868C-4D8BD43AF40B}" presName="spaceRect" presStyleCnt="0"/>
      <dgm:spPr/>
    </dgm:pt>
    <dgm:pt modelId="{273B7818-CE21-43D7-8401-4FA0F6097CE6}" type="pres">
      <dgm:prSet presAssocID="{F3D81B77-6840-4AAE-868C-4D8BD43AF40B}" presName="parTx" presStyleLbl="revTx" presStyleIdx="1" presStyleCnt="3">
        <dgm:presLayoutVars>
          <dgm:chMax val="0"/>
          <dgm:chPref val="0"/>
        </dgm:presLayoutVars>
      </dgm:prSet>
      <dgm:spPr/>
    </dgm:pt>
    <dgm:pt modelId="{5CF2D0F3-E8B9-4A37-AACA-BC6B88311918}" type="pres">
      <dgm:prSet presAssocID="{34D2D4FA-8DC4-4D20-BCE4-E916C3F47F77}" presName="sibTrans" presStyleCnt="0"/>
      <dgm:spPr/>
    </dgm:pt>
    <dgm:pt modelId="{42C05999-11D1-402B-9D57-44C1AFDDBCFE}" type="pres">
      <dgm:prSet presAssocID="{C2A69D74-D790-4CEF-82C5-A4FECC808D6E}" presName="compNode" presStyleCnt="0"/>
      <dgm:spPr/>
    </dgm:pt>
    <dgm:pt modelId="{C18FD64F-FFFF-437D-8E94-2063E64AFD31}" type="pres">
      <dgm:prSet presAssocID="{C2A69D74-D790-4CEF-82C5-A4FECC808D6E}" presName="bgRect" presStyleLbl="bgShp" presStyleIdx="2" presStyleCnt="3"/>
      <dgm:spPr/>
    </dgm:pt>
    <dgm:pt modelId="{E6B0C9C5-53FB-4EB9-B993-EB6B5B7B63EF}" type="pres">
      <dgm:prSet presAssocID="{C2A69D74-D790-4CEF-82C5-A4FECC808D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Tea"/>
        </a:ext>
      </dgm:extLst>
    </dgm:pt>
    <dgm:pt modelId="{DFB3ADED-951C-484B-BD18-A7951DEB309D}" type="pres">
      <dgm:prSet presAssocID="{C2A69D74-D790-4CEF-82C5-A4FECC808D6E}" presName="spaceRect" presStyleCnt="0"/>
      <dgm:spPr/>
    </dgm:pt>
    <dgm:pt modelId="{3F131350-506C-4D80-9D27-C025C54B8F60}" type="pres">
      <dgm:prSet presAssocID="{C2A69D74-D790-4CEF-82C5-A4FECC808D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97212A-9F3B-4DF0-99F5-C02D33D3E3B3}" type="presOf" srcId="{F3D81B77-6840-4AAE-868C-4D8BD43AF40B}" destId="{273B7818-CE21-43D7-8401-4FA0F6097CE6}" srcOrd="0" destOrd="0" presId="urn:microsoft.com/office/officeart/2018/2/layout/IconVerticalSolidList"/>
    <dgm:cxn modelId="{B9F4873A-8E23-4374-A10F-E265F94CDC59}" type="presOf" srcId="{C2A69D74-D790-4CEF-82C5-A4FECC808D6E}" destId="{3F131350-506C-4D80-9D27-C025C54B8F60}" srcOrd="0" destOrd="0" presId="urn:microsoft.com/office/officeart/2018/2/layout/IconVerticalSolidList"/>
    <dgm:cxn modelId="{BAAE2452-6A12-464B-8FDD-064484252BF8}" srcId="{B8655FEB-154D-4D53-AB65-36BECA3EE6AC}" destId="{C2A69D74-D790-4CEF-82C5-A4FECC808D6E}" srcOrd="2" destOrd="0" parTransId="{682A5884-9FDE-4997-891C-683E2FEC2EE2}" sibTransId="{1706176D-79E3-4FDF-84D6-7A3244286BE9}"/>
    <dgm:cxn modelId="{0CA8218B-9450-4C66-BA90-14071D37D18A}" srcId="{B8655FEB-154D-4D53-AB65-36BECA3EE6AC}" destId="{31B12E75-8195-4410-9E3F-5E25292F6DB9}" srcOrd="0" destOrd="0" parTransId="{0668ABB9-7431-4DF8-A3CE-590F6737C7D0}" sibTransId="{6A5AF145-D3DB-4ED4-9AF0-CE27ECD4A48F}"/>
    <dgm:cxn modelId="{2EBDF7C6-F636-4151-8D3A-319FBF23F180}" type="presOf" srcId="{31B12E75-8195-4410-9E3F-5E25292F6DB9}" destId="{294DACB7-98CE-44DF-9197-0485773F271C}" srcOrd="0" destOrd="0" presId="urn:microsoft.com/office/officeart/2018/2/layout/IconVerticalSolidList"/>
    <dgm:cxn modelId="{844ADACF-5172-4D75-9CF1-B7A25EA3DDFC}" srcId="{B8655FEB-154D-4D53-AB65-36BECA3EE6AC}" destId="{F3D81B77-6840-4AAE-868C-4D8BD43AF40B}" srcOrd="1" destOrd="0" parTransId="{711EBBD3-5188-4DE2-9D9A-33028F4D8A8E}" sibTransId="{34D2D4FA-8DC4-4D20-BCE4-E916C3F47F77}"/>
    <dgm:cxn modelId="{2A3F27FD-1110-4F70-957E-09AC4F53ECB7}" type="presOf" srcId="{B8655FEB-154D-4D53-AB65-36BECA3EE6AC}" destId="{BB009844-7EB7-4AA5-A9D0-DE3910538FE5}" srcOrd="0" destOrd="0" presId="urn:microsoft.com/office/officeart/2018/2/layout/IconVerticalSolidList"/>
    <dgm:cxn modelId="{EA7C4AE2-5BEA-4132-B6F4-3505F16E7DC0}" type="presParOf" srcId="{BB009844-7EB7-4AA5-A9D0-DE3910538FE5}" destId="{81C9756F-F712-49BF-BCDE-71E3D6D7C4E6}" srcOrd="0" destOrd="0" presId="urn:microsoft.com/office/officeart/2018/2/layout/IconVerticalSolidList"/>
    <dgm:cxn modelId="{B1F8038D-4D07-478B-80E7-A52873332D9B}" type="presParOf" srcId="{81C9756F-F712-49BF-BCDE-71E3D6D7C4E6}" destId="{899A99F7-35B2-4218-A3DE-6A70FD1FC4AD}" srcOrd="0" destOrd="0" presId="urn:microsoft.com/office/officeart/2018/2/layout/IconVerticalSolidList"/>
    <dgm:cxn modelId="{FC399EAC-1D06-4886-9B45-E3EE99A69B72}" type="presParOf" srcId="{81C9756F-F712-49BF-BCDE-71E3D6D7C4E6}" destId="{341235CC-C9A5-4AC6-B0BA-AA11377C07A0}" srcOrd="1" destOrd="0" presId="urn:microsoft.com/office/officeart/2018/2/layout/IconVerticalSolidList"/>
    <dgm:cxn modelId="{02F895EE-AC50-492A-9542-B3A053027CD6}" type="presParOf" srcId="{81C9756F-F712-49BF-BCDE-71E3D6D7C4E6}" destId="{EC175592-C6C8-4503-8CFA-5D0682EA02C1}" srcOrd="2" destOrd="0" presId="urn:microsoft.com/office/officeart/2018/2/layout/IconVerticalSolidList"/>
    <dgm:cxn modelId="{0505DC5E-4D23-45DE-80D5-A4B650971695}" type="presParOf" srcId="{81C9756F-F712-49BF-BCDE-71E3D6D7C4E6}" destId="{294DACB7-98CE-44DF-9197-0485773F271C}" srcOrd="3" destOrd="0" presId="urn:microsoft.com/office/officeart/2018/2/layout/IconVerticalSolidList"/>
    <dgm:cxn modelId="{361B106E-8F5D-4576-91FD-05312DF07D20}" type="presParOf" srcId="{BB009844-7EB7-4AA5-A9D0-DE3910538FE5}" destId="{82801FF5-147D-4D9C-A8D1-02B936E88860}" srcOrd="1" destOrd="0" presId="urn:microsoft.com/office/officeart/2018/2/layout/IconVerticalSolidList"/>
    <dgm:cxn modelId="{E224731E-32D0-49C4-AF20-53ED6215739F}" type="presParOf" srcId="{BB009844-7EB7-4AA5-A9D0-DE3910538FE5}" destId="{C881D079-1AE3-48FF-BB02-354DCAA769E0}" srcOrd="2" destOrd="0" presId="urn:microsoft.com/office/officeart/2018/2/layout/IconVerticalSolidList"/>
    <dgm:cxn modelId="{6C136C69-0988-4925-9991-0E050429F793}" type="presParOf" srcId="{C881D079-1AE3-48FF-BB02-354DCAA769E0}" destId="{A9939692-22D3-45D4-B5D9-38F3D5AB5208}" srcOrd="0" destOrd="0" presId="urn:microsoft.com/office/officeart/2018/2/layout/IconVerticalSolidList"/>
    <dgm:cxn modelId="{EB61239C-E00B-4CBF-A137-49E6A7290DE3}" type="presParOf" srcId="{C881D079-1AE3-48FF-BB02-354DCAA769E0}" destId="{54196506-922C-47BB-82F1-BB4271371CAA}" srcOrd="1" destOrd="0" presId="urn:microsoft.com/office/officeart/2018/2/layout/IconVerticalSolidList"/>
    <dgm:cxn modelId="{6E3EFCEB-6202-4460-ABF4-53B04E50AA40}" type="presParOf" srcId="{C881D079-1AE3-48FF-BB02-354DCAA769E0}" destId="{6F31AB64-F99A-4107-B358-163DC272CB53}" srcOrd="2" destOrd="0" presId="urn:microsoft.com/office/officeart/2018/2/layout/IconVerticalSolidList"/>
    <dgm:cxn modelId="{F7DC4F62-B01F-4F6B-B9D9-4C85AC76DD91}" type="presParOf" srcId="{C881D079-1AE3-48FF-BB02-354DCAA769E0}" destId="{273B7818-CE21-43D7-8401-4FA0F6097CE6}" srcOrd="3" destOrd="0" presId="urn:microsoft.com/office/officeart/2018/2/layout/IconVerticalSolidList"/>
    <dgm:cxn modelId="{45F0E43B-328C-4160-B93A-3E7C42940107}" type="presParOf" srcId="{BB009844-7EB7-4AA5-A9D0-DE3910538FE5}" destId="{5CF2D0F3-E8B9-4A37-AACA-BC6B88311918}" srcOrd="3" destOrd="0" presId="urn:microsoft.com/office/officeart/2018/2/layout/IconVerticalSolidList"/>
    <dgm:cxn modelId="{4F99DE79-CD1C-4CEC-8E2C-70252E60DCB5}" type="presParOf" srcId="{BB009844-7EB7-4AA5-A9D0-DE3910538FE5}" destId="{42C05999-11D1-402B-9D57-44C1AFDDBCFE}" srcOrd="4" destOrd="0" presId="urn:microsoft.com/office/officeart/2018/2/layout/IconVerticalSolidList"/>
    <dgm:cxn modelId="{BAA48BDA-EB67-4A9C-820C-BBFE762EF762}" type="presParOf" srcId="{42C05999-11D1-402B-9D57-44C1AFDDBCFE}" destId="{C18FD64F-FFFF-437D-8E94-2063E64AFD31}" srcOrd="0" destOrd="0" presId="urn:microsoft.com/office/officeart/2018/2/layout/IconVerticalSolidList"/>
    <dgm:cxn modelId="{C14A6773-B81B-48A6-91E0-1313D983169A}" type="presParOf" srcId="{42C05999-11D1-402B-9D57-44C1AFDDBCFE}" destId="{E6B0C9C5-53FB-4EB9-B993-EB6B5B7B63EF}" srcOrd="1" destOrd="0" presId="urn:microsoft.com/office/officeart/2018/2/layout/IconVerticalSolidList"/>
    <dgm:cxn modelId="{A2602BA4-DADC-4473-9362-27594D7A0015}" type="presParOf" srcId="{42C05999-11D1-402B-9D57-44C1AFDDBCFE}" destId="{DFB3ADED-951C-484B-BD18-A7951DEB309D}" srcOrd="2" destOrd="0" presId="urn:microsoft.com/office/officeart/2018/2/layout/IconVerticalSolidList"/>
    <dgm:cxn modelId="{584267DC-CA68-4325-BE5F-EB12A5089E9A}" type="presParOf" srcId="{42C05999-11D1-402B-9D57-44C1AFDDBCFE}" destId="{3F131350-506C-4D80-9D27-C025C54B8F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50996B-A94A-477C-AF89-3304D0165E6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0A0B48-BC5C-4535-9337-F7495A073058}">
      <dgm:prSet/>
      <dgm:spPr/>
      <dgm:t>
        <a:bodyPr/>
        <a:lstStyle/>
        <a:p>
          <a:r>
            <a:rPr lang="en-US"/>
            <a:t>Production and consumption create residuals. These can lead to</a:t>
          </a:r>
        </a:p>
      </dgm:t>
    </dgm:pt>
    <dgm:pt modelId="{ED58D0B2-FE2C-4804-B6C6-8E40BCD4233B}" type="parTrans" cxnId="{C34DF1EF-3616-4B4B-B107-2496F989A99E}">
      <dgm:prSet/>
      <dgm:spPr/>
      <dgm:t>
        <a:bodyPr/>
        <a:lstStyle/>
        <a:p>
          <a:endParaRPr lang="en-US"/>
        </a:p>
      </dgm:t>
    </dgm:pt>
    <dgm:pt modelId="{E5DE8C12-BEAF-464B-936A-F0FBB36BDDE5}" type="sibTrans" cxnId="{C34DF1EF-3616-4B4B-B107-2496F989A99E}">
      <dgm:prSet/>
      <dgm:spPr/>
      <dgm:t>
        <a:bodyPr/>
        <a:lstStyle/>
        <a:p>
          <a:endParaRPr lang="en-US"/>
        </a:p>
      </dgm:t>
    </dgm:pt>
    <dgm:pt modelId="{AC6CEA0D-BF3E-422A-AC84-6CF0C1BBA23A}">
      <dgm:prSet/>
      <dgm:spPr/>
      <dgm:t>
        <a:bodyPr/>
        <a:lstStyle/>
        <a:p>
          <a:r>
            <a:rPr lang="en-US"/>
            <a:t>Pollution</a:t>
          </a:r>
        </a:p>
      </dgm:t>
    </dgm:pt>
    <dgm:pt modelId="{240CDB02-65A5-4FD6-AF09-F60458BD459E}" type="parTrans" cxnId="{21198CA1-DC92-4DB5-BD2B-A6220907FE50}">
      <dgm:prSet/>
      <dgm:spPr/>
      <dgm:t>
        <a:bodyPr/>
        <a:lstStyle/>
        <a:p>
          <a:endParaRPr lang="en-US"/>
        </a:p>
      </dgm:t>
    </dgm:pt>
    <dgm:pt modelId="{1CC2A022-A1D3-45F3-86AC-F3A33AC7BF36}" type="sibTrans" cxnId="{21198CA1-DC92-4DB5-BD2B-A6220907FE50}">
      <dgm:prSet/>
      <dgm:spPr/>
      <dgm:t>
        <a:bodyPr/>
        <a:lstStyle/>
        <a:p>
          <a:endParaRPr lang="en-US"/>
        </a:p>
      </dgm:t>
    </dgm:pt>
    <dgm:pt modelId="{75B98AF7-8A4D-44A2-AC17-223CA64D6D67}">
      <dgm:prSet/>
      <dgm:spPr/>
      <dgm:t>
        <a:bodyPr/>
        <a:lstStyle/>
        <a:p>
          <a:r>
            <a:rPr lang="en-US"/>
            <a:t>Damage or degradation</a:t>
          </a:r>
        </a:p>
      </dgm:t>
    </dgm:pt>
    <dgm:pt modelId="{D4ECA9B5-BF6D-455F-894B-64DB3B22BF5B}" type="parTrans" cxnId="{5AE239DB-9904-4DB6-9FD7-C7DB8F5F3751}">
      <dgm:prSet/>
      <dgm:spPr/>
      <dgm:t>
        <a:bodyPr/>
        <a:lstStyle/>
        <a:p>
          <a:endParaRPr lang="en-US"/>
        </a:p>
      </dgm:t>
    </dgm:pt>
    <dgm:pt modelId="{36910ABD-F48C-4F88-A5DE-AA599223E5C9}" type="sibTrans" cxnId="{5AE239DB-9904-4DB6-9FD7-C7DB8F5F3751}">
      <dgm:prSet/>
      <dgm:spPr/>
      <dgm:t>
        <a:bodyPr/>
        <a:lstStyle/>
        <a:p>
          <a:endParaRPr lang="en-US"/>
        </a:p>
      </dgm:t>
    </dgm:pt>
    <dgm:pt modelId="{F226A2FE-9FD5-4BE4-8DA7-72F2B4C5023B}">
      <dgm:prSet/>
      <dgm:spPr/>
      <dgm:t>
        <a:bodyPr/>
        <a:lstStyle/>
        <a:p>
          <a:r>
            <a:rPr lang="en-US"/>
            <a:t>habitat disruption </a:t>
          </a:r>
        </a:p>
      </dgm:t>
    </dgm:pt>
    <dgm:pt modelId="{B5E75D96-940D-4EFE-8241-4F268984C564}" type="parTrans" cxnId="{A5F50DCD-68A4-4C3D-81F6-2FDB6BDECAE1}">
      <dgm:prSet/>
      <dgm:spPr/>
      <dgm:t>
        <a:bodyPr/>
        <a:lstStyle/>
        <a:p>
          <a:endParaRPr lang="en-US"/>
        </a:p>
      </dgm:t>
    </dgm:pt>
    <dgm:pt modelId="{882A93BE-39C5-42FE-9617-B554CABB663C}" type="sibTrans" cxnId="{A5F50DCD-68A4-4C3D-81F6-2FDB6BDECAE1}">
      <dgm:prSet/>
      <dgm:spPr/>
      <dgm:t>
        <a:bodyPr/>
        <a:lstStyle/>
        <a:p>
          <a:endParaRPr lang="en-US"/>
        </a:p>
      </dgm:t>
    </dgm:pt>
    <dgm:pt modelId="{6EE0A6AB-55EE-4347-9B1D-5C0CBF6651DB}">
      <dgm:prSet/>
      <dgm:spPr/>
      <dgm:t>
        <a:bodyPr/>
        <a:lstStyle/>
        <a:p>
          <a:r>
            <a:rPr lang="en-US"/>
            <a:t>Environmental economics is the challenge of how to grow the economy while mitigating these costs</a:t>
          </a:r>
        </a:p>
      </dgm:t>
    </dgm:pt>
    <dgm:pt modelId="{B7EB5E12-3EC7-4BCB-8289-91C4FD247EC6}" type="parTrans" cxnId="{0B424760-B2D0-452F-AA62-698589A6AD38}">
      <dgm:prSet/>
      <dgm:spPr/>
      <dgm:t>
        <a:bodyPr/>
        <a:lstStyle/>
        <a:p>
          <a:endParaRPr lang="en-US"/>
        </a:p>
      </dgm:t>
    </dgm:pt>
    <dgm:pt modelId="{C04091D5-A524-4121-8616-AC9EE92A75CC}" type="sibTrans" cxnId="{0B424760-B2D0-452F-AA62-698589A6AD38}">
      <dgm:prSet/>
      <dgm:spPr/>
      <dgm:t>
        <a:bodyPr/>
        <a:lstStyle/>
        <a:p>
          <a:endParaRPr lang="en-US"/>
        </a:p>
      </dgm:t>
    </dgm:pt>
    <dgm:pt modelId="{00D38CB2-A140-4634-B384-254756E2AD74}" type="pres">
      <dgm:prSet presAssocID="{C850996B-A94A-477C-AF89-3304D0165E64}" presName="linear" presStyleCnt="0">
        <dgm:presLayoutVars>
          <dgm:animLvl val="lvl"/>
          <dgm:resizeHandles val="exact"/>
        </dgm:presLayoutVars>
      </dgm:prSet>
      <dgm:spPr/>
    </dgm:pt>
    <dgm:pt modelId="{11B5519B-104A-4E63-AF30-B6D7CC128123}" type="pres">
      <dgm:prSet presAssocID="{0F0A0B48-BC5C-4535-9337-F7495A073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3B0012-4BBC-4E35-A327-F857DFD875CC}" type="pres">
      <dgm:prSet presAssocID="{0F0A0B48-BC5C-4535-9337-F7495A073058}" presName="childText" presStyleLbl="revTx" presStyleIdx="0" presStyleCnt="1">
        <dgm:presLayoutVars>
          <dgm:bulletEnabled val="1"/>
        </dgm:presLayoutVars>
      </dgm:prSet>
      <dgm:spPr/>
    </dgm:pt>
    <dgm:pt modelId="{C0025350-1C73-4E1D-B3A1-A6D0522433D0}" type="pres">
      <dgm:prSet presAssocID="{6EE0A6AB-55EE-4347-9B1D-5C0CBF6651D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21FE27-8F84-4DF0-9F69-28468DF6E975}" type="presOf" srcId="{0F0A0B48-BC5C-4535-9337-F7495A073058}" destId="{11B5519B-104A-4E63-AF30-B6D7CC128123}" srcOrd="0" destOrd="0" presId="urn:microsoft.com/office/officeart/2005/8/layout/vList2"/>
    <dgm:cxn modelId="{AF7E052C-6AB2-4119-BC83-962DDE631953}" type="presOf" srcId="{AC6CEA0D-BF3E-422A-AC84-6CF0C1BBA23A}" destId="{C23B0012-4BBC-4E35-A327-F857DFD875CC}" srcOrd="0" destOrd="0" presId="urn:microsoft.com/office/officeart/2005/8/layout/vList2"/>
    <dgm:cxn modelId="{0B424760-B2D0-452F-AA62-698589A6AD38}" srcId="{C850996B-A94A-477C-AF89-3304D0165E64}" destId="{6EE0A6AB-55EE-4347-9B1D-5C0CBF6651DB}" srcOrd="1" destOrd="0" parTransId="{B7EB5E12-3EC7-4BCB-8289-91C4FD247EC6}" sibTransId="{C04091D5-A524-4121-8616-AC9EE92A75CC}"/>
    <dgm:cxn modelId="{3A373161-A162-4405-AE61-F372125B0D0E}" type="presOf" srcId="{C850996B-A94A-477C-AF89-3304D0165E64}" destId="{00D38CB2-A140-4634-B384-254756E2AD74}" srcOrd="0" destOrd="0" presId="urn:microsoft.com/office/officeart/2005/8/layout/vList2"/>
    <dgm:cxn modelId="{285EAEA0-8C61-4592-89F4-8D67E2DDA9BC}" type="presOf" srcId="{75B98AF7-8A4D-44A2-AC17-223CA64D6D67}" destId="{C23B0012-4BBC-4E35-A327-F857DFD875CC}" srcOrd="0" destOrd="1" presId="urn:microsoft.com/office/officeart/2005/8/layout/vList2"/>
    <dgm:cxn modelId="{21198CA1-DC92-4DB5-BD2B-A6220907FE50}" srcId="{0F0A0B48-BC5C-4535-9337-F7495A073058}" destId="{AC6CEA0D-BF3E-422A-AC84-6CF0C1BBA23A}" srcOrd="0" destOrd="0" parTransId="{240CDB02-65A5-4FD6-AF09-F60458BD459E}" sibTransId="{1CC2A022-A1D3-45F3-86AC-F3A33AC7BF36}"/>
    <dgm:cxn modelId="{385D52C6-03FA-44C5-BF1F-BE3056E7FC27}" type="presOf" srcId="{6EE0A6AB-55EE-4347-9B1D-5C0CBF6651DB}" destId="{C0025350-1C73-4E1D-B3A1-A6D0522433D0}" srcOrd="0" destOrd="0" presId="urn:microsoft.com/office/officeart/2005/8/layout/vList2"/>
    <dgm:cxn modelId="{A5F50DCD-68A4-4C3D-81F6-2FDB6BDECAE1}" srcId="{0F0A0B48-BC5C-4535-9337-F7495A073058}" destId="{F226A2FE-9FD5-4BE4-8DA7-72F2B4C5023B}" srcOrd="2" destOrd="0" parTransId="{B5E75D96-940D-4EFE-8241-4F268984C564}" sibTransId="{882A93BE-39C5-42FE-9617-B554CABB663C}"/>
    <dgm:cxn modelId="{5AE239DB-9904-4DB6-9FD7-C7DB8F5F3751}" srcId="{0F0A0B48-BC5C-4535-9337-F7495A073058}" destId="{75B98AF7-8A4D-44A2-AC17-223CA64D6D67}" srcOrd="1" destOrd="0" parTransId="{D4ECA9B5-BF6D-455F-894B-64DB3B22BF5B}" sibTransId="{36910ABD-F48C-4F88-A5DE-AA599223E5C9}"/>
    <dgm:cxn modelId="{6B5E1BDD-B4F5-42CA-AEB2-CB4EFE5BE4C3}" type="presOf" srcId="{F226A2FE-9FD5-4BE4-8DA7-72F2B4C5023B}" destId="{C23B0012-4BBC-4E35-A327-F857DFD875CC}" srcOrd="0" destOrd="2" presId="urn:microsoft.com/office/officeart/2005/8/layout/vList2"/>
    <dgm:cxn modelId="{C34DF1EF-3616-4B4B-B107-2496F989A99E}" srcId="{C850996B-A94A-477C-AF89-3304D0165E64}" destId="{0F0A0B48-BC5C-4535-9337-F7495A073058}" srcOrd="0" destOrd="0" parTransId="{ED58D0B2-FE2C-4804-B6C6-8E40BCD4233B}" sibTransId="{E5DE8C12-BEAF-464B-936A-F0FBB36BDDE5}"/>
    <dgm:cxn modelId="{8AD258BE-DA9F-427B-9D4E-E7B9F33F35DE}" type="presParOf" srcId="{00D38CB2-A140-4634-B384-254756E2AD74}" destId="{11B5519B-104A-4E63-AF30-B6D7CC128123}" srcOrd="0" destOrd="0" presId="urn:microsoft.com/office/officeart/2005/8/layout/vList2"/>
    <dgm:cxn modelId="{A2D4A2D3-AC3C-422A-B210-17CD9B1B9D83}" type="presParOf" srcId="{00D38CB2-A140-4634-B384-254756E2AD74}" destId="{C23B0012-4BBC-4E35-A327-F857DFD875CC}" srcOrd="1" destOrd="0" presId="urn:microsoft.com/office/officeart/2005/8/layout/vList2"/>
    <dgm:cxn modelId="{D3BFD501-B8B2-43A8-9AEE-4A6E2519228F}" type="presParOf" srcId="{00D38CB2-A140-4634-B384-254756E2AD74}" destId="{C0025350-1C73-4E1D-B3A1-A6D0522433D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A99F7-35B2-4218-A3DE-6A70FD1FC4A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235CC-C9A5-4AC6-B0BA-AA11377C07A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DACB7-98CE-44DF-9197-0485773F271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Production</a:t>
          </a:r>
        </a:p>
      </dsp:txBody>
      <dsp:txXfrm>
        <a:off x="1435590" y="531"/>
        <a:ext cx="9080009" cy="1242935"/>
      </dsp:txXfrm>
    </dsp:sp>
    <dsp:sp modelId="{A9939692-22D3-45D4-B5D9-38F3D5AB520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96506-922C-47BB-82F1-BB4271371CA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B7818-CE21-43D7-8401-4FA0F6097CE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Distribution</a:t>
          </a:r>
        </a:p>
      </dsp:txBody>
      <dsp:txXfrm>
        <a:off x="1435590" y="1554201"/>
        <a:ext cx="9080009" cy="1242935"/>
      </dsp:txXfrm>
    </dsp:sp>
    <dsp:sp modelId="{C18FD64F-FFFF-437D-8E94-2063E64AFD3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0C9C5-53FB-4EB9-B993-EB6B5B7B63E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31350-506C-4D80-9D27-C025C54B8F6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Consumption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5519B-104A-4E63-AF30-B6D7CC128123}">
      <dsp:nvSpPr>
        <dsp:cNvPr id="0" name=""/>
        <dsp:cNvSpPr/>
      </dsp:nvSpPr>
      <dsp:spPr>
        <a:xfrm>
          <a:off x="0" y="468650"/>
          <a:ext cx="6263640" cy="1678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Production and consumption create residuals. These can lead to</a:t>
          </a:r>
        </a:p>
      </dsp:txBody>
      <dsp:txXfrm>
        <a:off x="81924" y="550574"/>
        <a:ext cx="6099792" cy="1514370"/>
      </dsp:txXfrm>
    </dsp:sp>
    <dsp:sp modelId="{C23B0012-4BBC-4E35-A327-F857DFD875CC}">
      <dsp:nvSpPr>
        <dsp:cNvPr id="0" name=""/>
        <dsp:cNvSpPr/>
      </dsp:nvSpPr>
      <dsp:spPr>
        <a:xfrm>
          <a:off x="0" y="2146868"/>
          <a:ext cx="626364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Pollution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Damage or degradation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habitat disruption </a:t>
          </a:r>
        </a:p>
      </dsp:txBody>
      <dsp:txXfrm>
        <a:off x="0" y="2146868"/>
        <a:ext cx="6263640" cy="1210950"/>
      </dsp:txXfrm>
    </dsp:sp>
    <dsp:sp modelId="{C0025350-1C73-4E1D-B3A1-A6D0522433D0}">
      <dsp:nvSpPr>
        <dsp:cNvPr id="0" name=""/>
        <dsp:cNvSpPr/>
      </dsp:nvSpPr>
      <dsp:spPr>
        <a:xfrm>
          <a:off x="0" y="3357819"/>
          <a:ext cx="6263640" cy="167821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Environmental economics is the challenge of how to grow the economy while mitigating these costs</a:t>
          </a:r>
        </a:p>
      </dsp:txBody>
      <dsp:txXfrm>
        <a:off x="81924" y="3439743"/>
        <a:ext cx="6099792" cy="1514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D321-3B33-BD4C-BCFD-2D41C1945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FFAA7-5BA3-0C75-6601-057CEFB0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F48B-8333-12FB-E268-D10AE6D3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02EA-623F-22D6-0252-7E56F99B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DB9F-2F66-49B4-6B9E-CC768141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0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EDC6-44E7-3A26-A5AC-18376D06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501FB-790D-8F1A-62E8-3DED53BD7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C09B-E47B-2D33-36DF-C95C2077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D885-7F22-9388-D900-3C94A751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FFCC-60A1-5BE3-54A3-93EC935E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70507-AAF4-16BA-9BF3-A878E7997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2939E-C457-F6EC-ED17-ED1163FCC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0FA-721B-EB4C-3CDD-07B35077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0BA1-1B48-E920-884B-4DAEFB9B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7313-B25A-C29C-9B49-3EEEFCCA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2521-467C-055A-0229-8926C88D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5790-3F3C-CD63-9652-75363A8B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3CF6-2155-D44E-4A54-BFF0A3FE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BEF2-9801-B0DE-BB53-D86FE732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CB04-EE4C-1EA2-F5F5-B9D30A17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24E1-FDDC-7AFC-7F88-9CDCC834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E7E85-69AB-5C66-6EFF-6BE960EE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EB72-933E-52D3-E2E7-422AA61F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BE7F-125D-A64B-36AD-094457A1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9CA6-9906-ED00-3901-39733EAD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8179-4D93-1F79-5E98-487C45AF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4889-7D85-E039-3B37-D686ABA6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0D1B4-67DD-1D2A-24A7-D286025F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C6372-3A65-22A3-8717-9AAA9342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87C7-48AF-F803-29D4-7E0DC921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9AE0-3023-3ACC-8A83-34E6DBA2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38EB-F8C0-696F-F2CE-53AD220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F15D1-BE98-0690-3BE4-965F3DFD5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D489-81D4-B206-E2A1-B3621A2A6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E8DA9-79FF-DA6F-DB6F-7BCC80074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9246B-1824-E201-9D19-F415AAD39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6E67B-EC27-6946-DE91-E530C3B7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0845-3E89-C9E9-648A-9335C009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9EE28-D9D1-09EA-EDFD-B71576F0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900B-E5B3-BCA0-1C4B-1B8CA5C0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7188B-B7D7-F263-FC44-02BFC41B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9EA65-DCB0-ECEA-2933-661CA67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20A2-09ED-2690-2C24-4273B99C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3BCA5-08BA-D2F1-9B7C-BFB258BE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B3671-BB90-E564-0964-ED19E07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B5EB-21BC-6AD2-5C59-AE99AE0C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FADD-7450-BA30-8F09-4CF2CA12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E8C0-D83F-3AFD-F6E4-69956B16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1F9C1-0E9F-5EB5-CC86-D3ED3D0C2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62B1A-808C-0C50-18CB-2C866307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9E38E-A4D4-9138-A227-3638CC0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D2EB0-1150-F5D3-0455-8767333E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701E-5FE5-B2BD-C612-EE93EE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0CA40-ADD8-5075-6190-638D2FF9B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BE974-18CC-F04A-9324-0BE169F11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257B-315E-7F86-AA7D-1CE0BE72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AC409-C908-FAFC-8FAC-1A07E8C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79C9B-3766-4BA2-870A-3144BB82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D332C-C204-4418-DCE4-77933847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F6474-7E1D-8797-7833-3BBD6F46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97D8-191D-4909-E7EB-07278A524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A48B-680D-4F35-9F2B-1FF63BB0E22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BEAB-DBE6-544F-40F4-684F6B167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4C4F-8954-1175-B78E-FF98C4C73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B51A-3582-4693-8B56-22CB3A2B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4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A miniature bull and bear percentages on a paper printed with the stock price list">
            <a:extLst>
              <a:ext uri="{FF2B5EF4-FFF2-40B4-BE49-F238E27FC236}">
                <a16:creationId xmlns:a16="http://schemas.microsoft.com/office/drawing/2014/main" id="{EF83C611-266F-77BD-EB43-00AC00C52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AEB04-D68C-09E4-DB1E-F20D0DCE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The Economy and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1DC9B-3D83-E036-340E-33AFBC361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747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7A76F-9074-069D-D260-9FE35955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Polyurethane vs paper cups: Recycling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FFC03-D9CC-9CDD-4113-8FDE9B0A8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81"/>
          <a:stretch/>
        </p:blipFill>
        <p:spPr>
          <a:xfrm>
            <a:off x="4777316" y="771615"/>
            <a:ext cx="6780700" cy="53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3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61873-A771-EAFB-6C40-7F65D569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Vocab terms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CBF6-3B4A-9B76-2898-63410251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Ambient quality- the quantity of pollutants in the environment. [concentration of SO</a:t>
            </a:r>
            <a:r>
              <a:rPr lang="en-US" sz="1800">
                <a:cs typeface="Arial" charset="0"/>
              </a:rPr>
              <a:t>2 in the air]</a:t>
            </a:r>
            <a:endParaRPr lang="en-US" sz="180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Environmental quality- the state of the natural environment. [visual and aesthetic quality]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Residuals- material leftover from production and consumption.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Emissions – the portion of residuals that is placed in the environment. [continuous vs. episodic]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Recycling- the process of returning some residuals to be used again.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Pollutant- a substance, energy form or action that results in lowering the ambient quality level. [Continuous vs. episodic]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Pollution- [?] when any amount of residual is introduced into the environment or decreases the ambient quality. [cumulative vs. non-cumulative]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Damages – negative impacts resulting from pollution.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Environmental medium- land, water and air.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800"/>
              <a:t>Source- the location at which emission occurs. [point source or non-point source]. Local, regional or global. </a:t>
            </a:r>
          </a:p>
        </p:txBody>
      </p:sp>
    </p:spTree>
    <p:extLst>
      <p:ext uri="{BB962C8B-B14F-4D97-AF65-F5344CB8AC3E}">
        <p14:creationId xmlns:p14="http://schemas.microsoft.com/office/powerpoint/2010/main" val="355000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28647-97A3-9819-1C2E-8432F4C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 vs non-point source</a:t>
            </a:r>
          </a:p>
        </p:txBody>
      </p:sp>
      <p:pic>
        <p:nvPicPr>
          <p:cNvPr id="13314" name="Picture 2" descr="Illustration of various origins of point and nonpoint source pollution....  | Download Scientific Diagram">
            <a:extLst>
              <a:ext uri="{FF2B5EF4-FFF2-40B4-BE49-F238E27FC236}">
                <a16:creationId xmlns:a16="http://schemas.microsoft.com/office/drawing/2014/main" id="{1187FC51-EC14-2A60-50E7-38DDFF38E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46191"/>
            <a:ext cx="6780700" cy="37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2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F8C9D-0AC3-49D3-4C53-DB73C7A1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 vs diesal</a:t>
            </a:r>
          </a:p>
        </p:txBody>
      </p:sp>
      <p:pic>
        <p:nvPicPr>
          <p:cNvPr id="11266" name="Picture 2" descr="Does an electric vehicle emit less than a petrol or diesel? - Transport &amp;  Environment">
            <a:extLst>
              <a:ext uri="{FF2B5EF4-FFF2-40B4-BE49-F238E27FC236}">
                <a16:creationId xmlns:a16="http://schemas.microsoft.com/office/drawing/2014/main" id="{ADAAB0B6-12FC-282F-77E4-5A8E536B3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29163"/>
            <a:ext cx="6780700" cy="47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3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E9828-1342-D790-3052-55C99385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Renewable and non-renewable resources</a:t>
            </a:r>
          </a:p>
        </p:txBody>
      </p:sp>
      <p:pic>
        <p:nvPicPr>
          <p:cNvPr id="6146" name="Picture 2" descr="Section 3: Renewable &amp; Nonrenewable Resources | Nitty Gritty Science">
            <a:extLst>
              <a:ext uri="{FF2B5EF4-FFF2-40B4-BE49-F238E27FC236}">
                <a16:creationId xmlns:a16="http://schemas.microsoft.com/office/drawing/2014/main" id="{53087273-DD78-B33C-EE54-915912E8DA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6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2" name="Straight Connector 1024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4" name="Rectangle 1024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AB669-A3D3-6F5D-0955-D2A58300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Problems with the adoption of renewable resources </a:t>
            </a:r>
          </a:p>
        </p:txBody>
      </p: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3" name="Straight Connector 1025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Energy in the United States - Wikipedia">
            <a:extLst>
              <a:ext uri="{FF2B5EF4-FFF2-40B4-BE49-F238E27FC236}">
                <a16:creationId xmlns:a16="http://schemas.microsoft.com/office/drawing/2014/main" id="{29D4F555-AA86-E5ED-612C-8F3B27B49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9191" y="2427541"/>
            <a:ext cx="723851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53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10958-54E4-E781-9F11-69A1EF30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gas vs. coal</a:t>
            </a:r>
          </a:p>
        </p:txBody>
      </p:sp>
      <p:pic>
        <p:nvPicPr>
          <p:cNvPr id="9218" name="Picture 2" descr="Natural gas environmental impact: problems and benefits">
            <a:extLst>
              <a:ext uri="{FF2B5EF4-FFF2-40B4-BE49-F238E27FC236}">
                <a16:creationId xmlns:a16="http://schemas.microsoft.com/office/drawing/2014/main" id="{CEB355C6-6934-AE6E-0AB0-E6D74CC3AD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98843"/>
            <a:ext cx="6780700" cy="38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6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7FE0B-3BA9-DC20-BAB4-0D8F0E84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Nuclear?</a:t>
            </a:r>
          </a:p>
        </p:txBody>
      </p:sp>
      <p:pic>
        <p:nvPicPr>
          <p:cNvPr id="8194" name="Picture 2" descr="Nuclear power | Definition, Issues, &amp; Facts | Britannica">
            <a:extLst>
              <a:ext uri="{FF2B5EF4-FFF2-40B4-BE49-F238E27FC236}">
                <a16:creationId xmlns:a16="http://schemas.microsoft.com/office/drawing/2014/main" id="{D0C5AD82-AA60-0D94-BF0F-60E33E31E6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64777"/>
            <a:ext cx="6780700" cy="4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5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EAF8-7B5C-0C21-BC7E-C81B150B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 what these mean?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C2DB19-B7FE-1A1F-1DA1-30968F129E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3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0FC54-0830-7C82-454D-765439CA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Sustainability in Economics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C5489-7882-8AB7-21BB-964566751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92370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88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4EFAC-F8EE-1582-0395-9BA2DFED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could be missing from this diagram?</a:t>
            </a:r>
          </a:p>
        </p:txBody>
      </p:sp>
      <p:pic>
        <p:nvPicPr>
          <p:cNvPr id="4" name="Content Placeholder 3" descr="Figure-2">
            <a:extLst>
              <a:ext uri="{FF2B5EF4-FFF2-40B4-BE49-F238E27FC236}">
                <a16:creationId xmlns:a16="http://schemas.microsoft.com/office/drawing/2014/main" id="{C0D657A3-8684-D147-4CFF-202275B6F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3004" y="643466"/>
            <a:ext cx="6709324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89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A1E-A768-28E5-EF11-8BC2A22D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Circular flow of environment</a:t>
            </a:r>
          </a:p>
        </p:txBody>
      </p:sp>
      <p:pic>
        <p:nvPicPr>
          <p:cNvPr id="5122" name="Picture 2" descr="WDO | DESIGNING TOWARDS A CIRCULAR ECONOMY">
            <a:extLst>
              <a:ext uri="{FF2B5EF4-FFF2-40B4-BE49-F238E27FC236}">
                <a16:creationId xmlns:a16="http://schemas.microsoft.com/office/drawing/2014/main" id="{4CE2F227-483C-8928-18E7-4638634EC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4" b="19312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F1527-FE34-28D4-E542-5441F35B9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3982" y="3752850"/>
                <a:ext cx="7485413" cy="2452687"/>
              </a:xfrm>
            </p:spPr>
            <p:txBody>
              <a:bodyPr anchor="ctr"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5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1500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US" sz="1500" b="0"/>
              </a:p>
              <a:p>
                <a:r>
                  <a:rPr lang="en-US" sz="1500"/>
                  <a:t>Raw materials extracted from the natural environment are the sum of those extracted by consumers and producers</a:t>
                </a:r>
              </a:p>
              <a:p>
                <a14:m>
                  <m:oMath xmlns:m="http://schemas.openxmlformats.org/officeDocument/2006/math">
                    <m:r>
                      <a:rPr lang="en-US" sz="15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1500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1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500" b="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1500" b="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1500"/>
                  <a:t> </a:t>
                </a:r>
              </a:p>
              <a:p>
                <a:r>
                  <a:rPr lang="en-US" sz="1500"/>
                  <a:t>Raw materials extracted equals goods and services produced minus residuals recycled by consumers and producers</a:t>
                </a:r>
              </a:p>
              <a:p>
                <a:r>
                  <a:rPr lang="en-US" sz="1500"/>
                  <a:t>Can improve environment by decreasing G, increasing Rp or decreasing Rpr or Rcr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F1527-FE34-28D4-E542-5441F35B9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3982" y="3752850"/>
                <a:ext cx="7485413" cy="2452687"/>
              </a:xfrm>
              <a:blipFill>
                <a:blip r:embed="rId3"/>
                <a:stretch>
                  <a:fillRect l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2425-F664-D469-CC92-D363BB00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Production Possibilities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67BC-0F9D-448B-BE62-EECDDCB4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Tradeoff between environmental quality and production of the economy</a:t>
            </a:r>
          </a:p>
          <a:p>
            <a:r>
              <a:rPr lang="en-US" sz="2000"/>
              <a:t>Tradeoff determined by technology and social choice</a:t>
            </a:r>
          </a:p>
          <a:p>
            <a:r>
              <a:rPr lang="en-US" sz="2000"/>
              <a:t>Increased production today may shift curve inward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Figure-2">
            <a:extLst>
              <a:ext uri="{FF2B5EF4-FFF2-40B4-BE49-F238E27FC236}">
                <a16:creationId xmlns:a16="http://schemas.microsoft.com/office/drawing/2014/main" id="{A067AA66-EB95-25D9-9B6A-2DE12850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847303"/>
            <a:ext cx="6019331" cy="31601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11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616E-BAA9-E248-580E-8A6E07B2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Ehrlich Identity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22F4-F609-2D03-7CC2-6688A045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I=PAT</a:t>
            </a:r>
          </a:p>
          <a:p>
            <a:r>
              <a:rPr lang="en-US" sz="1700"/>
              <a:t>Environmental Impact= Population*Affluence*Technology</a:t>
            </a:r>
          </a:p>
          <a:p>
            <a:r>
              <a:rPr lang="en-US" sz="1700"/>
              <a:t>If population grows, impact goes up</a:t>
            </a:r>
          </a:p>
          <a:p>
            <a:r>
              <a:rPr lang="en-US" sz="1700"/>
              <a:t>If affluence goes up, impact goes up</a:t>
            </a:r>
          </a:p>
          <a:p>
            <a:r>
              <a:rPr lang="en-US" sz="1700"/>
              <a:t>If technology improves, impact goes down</a:t>
            </a:r>
          </a:p>
          <a:p>
            <a:r>
              <a:rPr lang="en-US" sz="1700"/>
              <a:t>Which variable should be focused on?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AB7FC-C446-1A95-FE77-7CE0ACA5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05563"/>
            <a:ext cx="6019331" cy="4243628"/>
          </a:xfrm>
          <a:prstGeom prst="rect">
            <a:avLst/>
          </a:prstGeom>
          <a:effectLst/>
        </p:spPr>
      </p:pic>
      <p:sp>
        <p:nvSpPr>
          <p:cNvPr id="4" name="AutoShape 2" descr="World Population Growth - Our World in Data">
            <a:extLst>
              <a:ext uri="{FF2B5EF4-FFF2-40B4-BE49-F238E27FC236}">
                <a16:creationId xmlns:a16="http://schemas.microsoft.com/office/drawing/2014/main" id="{0E34B773-585D-B94A-3A82-91CB5F454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2F81-6DA9-C79D-ED33-65C28807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Mixing of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D418-6762-70EC-E7D6-602BB7A4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Emissions produce changes in ambient levels of environmental quality, which in turn cause damages to humans and nonhumans.</a:t>
            </a:r>
          </a:p>
          <a:p>
            <a:r>
              <a:rPr lang="en-US" altLang="en-US" sz="2000" dirty="0"/>
              <a:t>Multi-source emissions  add significant  issues  in understanding pollution abatement.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Figure-2">
            <a:extLst>
              <a:ext uri="{FF2B5EF4-FFF2-40B4-BE49-F238E27FC236}">
                <a16:creationId xmlns:a16="http://schemas.microsoft.com/office/drawing/2014/main" id="{47344DFE-7934-914F-312F-FC66A766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162" y="807593"/>
            <a:ext cx="3274730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51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1079D-A38D-5D18-A52A-873860D1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Cycle Analysis: Paper vs Polyurethane cup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1FFCA-240B-F8AB-8B34-7F375FFBA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182" y="643466"/>
            <a:ext cx="574096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423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The Economy and the Environment</vt:lpstr>
      <vt:lpstr>Do you remember what these mean?</vt:lpstr>
      <vt:lpstr>Sustainability in Economics</vt:lpstr>
      <vt:lpstr>What could be missing from this diagram?</vt:lpstr>
      <vt:lpstr>Circular flow of environment</vt:lpstr>
      <vt:lpstr>Production Possibilities Curve</vt:lpstr>
      <vt:lpstr>Ehrlich Identity</vt:lpstr>
      <vt:lpstr>Mixing of Emissions</vt:lpstr>
      <vt:lpstr>Life Cycle Analysis: Paper vs Polyurethane cup</vt:lpstr>
      <vt:lpstr>Polyurethane vs paper cups: Recycling</vt:lpstr>
      <vt:lpstr>Vocab terms</vt:lpstr>
      <vt:lpstr>Point vs non-point source</vt:lpstr>
      <vt:lpstr>Electric vs diesal</vt:lpstr>
      <vt:lpstr>Renewable and non-renewable resources</vt:lpstr>
      <vt:lpstr>Problems with the adoption of renewable resources </vt:lpstr>
      <vt:lpstr>Natural gas vs. coal</vt:lpstr>
      <vt:lpstr>Nuclear?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Economy and the Environment</dc:title>
  <dc:creator>Dana Golden</dc:creator>
  <cp:lastModifiedBy>Dana Golden</cp:lastModifiedBy>
  <cp:revision>1</cp:revision>
  <dcterms:created xsi:type="dcterms:W3CDTF">2023-01-09T16:43:57Z</dcterms:created>
  <dcterms:modified xsi:type="dcterms:W3CDTF">2023-01-12T15:33:38Z</dcterms:modified>
</cp:coreProperties>
</file>