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6232-435F-4601-B62E-31F8CF5EC4B3}" v="28" dt="2023-01-16T13:39:32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Golden" userId="6484f9b66e2ed86a" providerId="LiveId" clId="{1C756232-435F-4601-B62E-31F8CF5EC4B3}"/>
    <pc:docChg chg="undo custSel addSld modSld sldOrd">
      <pc:chgData name="Dana Golden" userId="6484f9b66e2ed86a" providerId="LiveId" clId="{1C756232-435F-4601-B62E-31F8CF5EC4B3}" dt="2023-01-16T13:39:39.343" v="3184" actId="20577"/>
      <pc:docMkLst>
        <pc:docMk/>
      </pc:docMkLst>
      <pc:sldChg chg="addSp modSp mod setBg addAnim">
        <pc:chgData name="Dana Golden" userId="6484f9b66e2ed86a" providerId="LiveId" clId="{1C756232-435F-4601-B62E-31F8CF5EC4B3}" dt="2023-01-15T21:08:57.505" v="1188"/>
        <pc:sldMkLst>
          <pc:docMk/>
          <pc:sldMk cId="2014019273" sldId="256"/>
        </pc:sldMkLst>
        <pc:spChg chg="mod">
          <ac:chgData name="Dana Golden" userId="6484f9b66e2ed86a" providerId="LiveId" clId="{1C756232-435F-4601-B62E-31F8CF5EC4B3}" dt="2023-01-15T21:08:57.505" v="1187" actId="26606"/>
          <ac:spMkLst>
            <pc:docMk/>
            <pc:sldMk cId="2014019273" sldId="256"/>
            <ac:spMk id="2" creationId="{4134D409-6FD0-F7BB-6946-BCE0534FC2DA}"/>
          </ac:spMkLst>
        </pc:spChg>
        <pc:spChg chg="mod">
          <ac:chgData name="Dana Golden" userId="6484f9b66e2ed86a" providerId="LiveId" clId="{1C756232-435F-4601-B62E-31F8CF5EC4B3}" dt="2023-01-15T21:08:57.505" v="1187" actId="26606"/>
          <ac:spMkLst>
            <pc:docMk/>
            <pc:sldMk cId="2014019273" sldId="256"/>
            <ac:spMk id="3" creationId="{88F61A8B-4394-40C0-6780-07B02E3902D3}"/>
          </ac:spMkLst>
        </pc:spChg>
        <pc:spChg chg="add">
          <ac:chgData name="Dana Golden" userId="6484f9b66e2ed86a" providerId="LiveId" clId="{1C756232-435F-4601-B62E-31F8CF5EC4B3}" dt="2023-01-15T21:08:57.505" v="1187" actId="26606"/>
          <ac:spMkLst>
            <pc:docMk/>
            <pc:sldMk cId="2014019273" sldId="256"/>
            <ac:spMk id="9" creationId="{C1DD1A8A-57D5-4A81-AD04-532B043C5611}"/>
          </ac:spMkLst>
        </pc:spChg>
        <pc:spChg chg="add">
          <ac:chgData name="Dana Golden" userId="6484f9b66e2ed86a" providerId="LiveId" clId="{1C756232-435F-4601-B62E-31F8CF5EC4B3}" dt="2023-01-15T21:08:57.505" v="1187" actId="26606"/>
          <ac:spMkLst>
            <pc:docMk/>
            <pc:sldMk cId="2014019273" sldId="256"/>
            <ac:spMk id="11" creationId="{007891EC-4501-44ED-A8C8-B11B6DB767AB}"/>
          </ac:spMkLst>
        </pc:spChg>
        <pc:picChg chg="add">
          <ac:chgData name="Dana Golden" userId="6484f9b66e2ed86a" providerId="LiveId" clId="{1C756232-435F-4601-B62E-31F8CF5EC4B3}" dt="2023-01-15T21:08:57.505" v="1187" actId="26606"/>
          <ac:picMkLst>
            <pc:docMk/>
            <pc:sldMk cId="2014019273" sldId="256"/>
            <ac:picMk id="5" creationId="{003550C1-769D-DE54-553F-63D62ECEF143}"/>
          </ac:picMkLst>
        </pc:picChg>
      </pc:sldChg>
      <pc:sldChg chg="addSp modSp new mod setBg">
        <pc:chgData name="Dana Golden" userId="6484f9b66e2ed86a" providerId="LiveId" clId="{1C756232-435F-4601-B62E-31F8CF5EC4B3}" dt="2023-01-15T21:08:50.702" v="1186" actId="26606"/>
        <pc:sldMkLst>
          <pc:docMk/>
          <pc:sldMk cId="3973706611" sldId="257"/>
        </pc:sldMkLst>
        <pc:spChg chg="mod">
          <ac:chgData name="Dana Golden" userId="6484f9b66e2ed86a" providerId="LiveId" clId="{1C756232-435F-4601-B62E-31F8CF5EC4B3}" dt="2023-01-15T21:08:50.702" v="1186" actId="26606"/>
          <ac:spMkLst>
            <pc:docMk/>
            <pc:sldMk cId="3973706611" sldId="257"/>
            <ac:spMk id="2" creationId="{19381A10-C84D-980E-AFD4-ABBA52091C05}"/>
          </ac:spMkLst>
        </pc:spChg>
        <pc:spChg chg="mod">
          <ac:chgData name="Dana Golden" userId="6484f9b66e2ed86a" providerId="LiveId" clId="{1C756232-435F-4601-B62E-31F8CF5EC4B3}" dt="2023-01-15T21:08:50.702" v="1186" actId="26606"/>
          <ac:spMkLst>
            <pc:docMk/>
            <pc:sldMk cId="3973706611" sldId="257"/>
            <ac:spMk id="3" creationId="{1D0639F5-2F94-8006-0442-5CBC440F27C8}"/>
          </ac:spMkLst>
        </pc:spChg>
        <pc:picChg chg="add">
          <ac:chgData name="Dana Golden" userId="6484f9b66e2ed86a" providerId="LiveId" clId="{1C756232-435F-4601-B62E-31F8CF5EC4B3}" dt="2023-01-15T21:08:50.702" v="1186" actId="26606"/>
          <ac:picMkLst>
            <pc:docMk/>
            <pc:sldMk cId="3973706611" sldId="257"/>
            <ac:picMk id="5" creationId="{009F7DF5-E464-87EA-968B-3BA1E222DACF}"/>
          </ac:picMkLst>
        </pc:picChg>
        <pc:cxnChg chg="add">
          <ac:chgData name="Dana Golden" userId="6484f9b66e2ed86a" providerId="LiveId" clId="{1C756232-435F-4601-B62E-31F8CF5EC4B3}" dt="2023-01-15T21:08:50.702" v="1186" actId="26606"/>
          <ac:cxnSpMkLst>
            <pc:docMk/>
            <pc:sldMk cId="3973706611" sldId="257"/>
            <ac:cxnSpMk id="9" creationId="{A7F400EE-A8A5-48AF-B4D6-291B52C6F0B0}"/>
          </ac:cxnSpMkLst>
        </pc:cxnChg>
      </pc:sldChg>
      <pc:sldChg chg="addSp delSp modSp new mod ord setBg">
        <pc:chgData name="Dana Golden" userId="6484f9b66e2ed86a" providerId="LiveId" clId="{1C756232-435F-4601-B62E-31F8CF5EC4B3}" dt="2023-01-15T21:03:58.371" v="655"/>
        <pc:sldMkLst>
          <pc:docMk/>
          <pc:sldMk cId="1886826747" sldId="258"/>
        </pc:sldMkLst>
        <pc:spChg chg="mod">
          <ac:chgData name="Dana Golden" userId="6484f9b66e2ed86a" providerId="LiveId" clId="{1C756232-435F-4601-B62E-31F8CF5EC4B3}" dt="2023-01-15T20:55:56.561" v="129" actId="20577"/>
          <ac:spMkLst>
            <pc:docMk/>
            <pc:sldMk cId="1886826747" sldId="258"/>
            <ac:spMk id="2" creationId="{84F35303-055D-AC1F-2E85-AAA48567DB87}"/>
          </ac:spMkLst>
        </pc:spChg>
        <pc:spChg chg="del">
          <ac:chgData name="Dana Golden" userId="6484f9b66e2ed86a" providerId="LiveId" clId="{1C756232-435F-4601-B62E-31F8CF5EC4B3}" dt="2023-01-15T20:55:45.462" v="92"/>
          <ac:spMkLst>
            <pc:docMk/>
            <pc:sldMk cId="1886826747" sldId="258"/>
            <ac:spMk id="3" creationId="{99608E03-16E8-9AE3-38E3-DE81970098DA}"/>
          </ac:spMkLst>
        </pc:spChg>
        <pc:spChg chg="add">
          <ac:chgData name="Dana Golden" userId="6484f9b66e2ed86a" providerId="LiveId" clId="{1C756232-435F-4601-B62E-31F8CF5EC4B3}" dt="2023-01-15T20:55:47.853" v="93" actId="26606"/>
          <ac:spMkLst>
            <pc:docMk/>
            <pc:sldMk cId="1886826747" sldId="258"/>
            <ac:spMk id="1031" creationId="{D4771268-CB57-404A-9271-370EB28F6090}"/>
          </ac:spMkLst>
        </pc:spChg>
        <pc:picChg chg="add mod">
          <ac:chgData name="Dana Golden" userId="6484f9b66e2ed86a" providerId="LiveId" clId="{1C756232-435F-4601-B62E-31F8CF5EC4B3}" dt="2023-01-15T20:55:47.853" v="93" actId="26606"/>
          <ac:picMkLst>
            <pc:docMk/>
            <pc:sldMk cId="1886826747" sldId="258"/>
            <ac:picMk id="1026" creationId="{6D332D63-3274-ADD7-7359-676FCDD82F79}"/>
          </ac:picMkLst>
        </pc:picChg>
      </pc:sldChg>
      <pc:sldChg chg="addSp delSp modSp new mod setBg setClrOvrMap">
        <pc:chgData name="Dana Golden" userId="6484f9b66e2ed86a" providerId="LiveId" clId="{1C756232-435F-4601-B62E-31F8CF5EC4B3}" dt="2023-01-15T21:03:36.439" v="602" actId="20577"/>
        <pc:sldMkLst>
          <pc:docMk/>
          <pc:sldMk cId="1510863440" sldId="259"/>
        </pc:sldMkLst>
        <pc:spChg chg="mod">
          <ac:chgData name="Dana Golden" userId="6484f9b66e2ed86a" providerId="LiveId" clId="{1C756232-435F-4601-B62E-31F8CF5EC4B3}" dt="2023-01-15T21:02:45.499" v="434" actId="26606"/>
          <ac:spMkLst>
            <pc:docMk/>
            <pc:sldMk cId="1510863440" sldId="259"/>
            <ac:spMk id="2" creationId="{82D34015-3950-3389-4F74-A868CF029776}"/>
          </ac:spMkLst>
        </pc:spChg>
        <pc:spChg chg="del">
          <ac:chgData name="Dana Golden" userId="6484f9b66e2ed86a" providerId="LiveId" clId="{1C756232-435F-4601-B62E-31F8CF5EC4B3}" dt="2023-01-15T21:02:40.738" v="431"/>
          <ac:spMkLst>
            <pc:docMk/>
            <pc:sldMk cId="1510863440" sldId="259"/>
            <ac:spMk id="3" creationId="{0E424402-93A5-D9F8-FC0E-BB55C83DA0BC}"/>
          </ac:spMkLst>
        </pc:spChg>
        <pc:spChg chg="add mod">
          <ac:chgData name="Dana Golden" userId="6484f9b66e2ed86a" providerId="LiveId" clId="{1C756232-435F-4601-B62E-31F8CF5EC4B3}" dt="2023-01-15T21:03:36.439" v="602" actId="20577"/>
          <ac:spMkLst>
            <pc:docMk/>
            <pc:sldMk cId="1510863440" sldId="259"/>
            <ac:spMk id="1030" creationId="{99946884-0A02-F6B1-E4A0-75B77EC6CCC0}"/>
          </ac:spMkLst>
        </pc:spChg>
        <pc:spChg chg="add del">
          <ac:chgData name="Dana Golden" userId="6484f9b66e2ed86a" providerId="LiveId" clId="{1C756232-435F-4601-B62E-31F8CF5EC4B3}" dt="2023-01-15T21:02:45.468" v="433" actId="26606"/>
          <ac:spMkLst>
            <pc:docMk/>
            <pc:sldMk cId="1510863440" sldId="259"/>
            <ac:spMk id="1031" creationId="{E49CC64F-7275-4E33-961B-0C5CDC439875}"/>
          </ac:spMkLst>
        </pc:spChg>
        <pc:spChg chg="add">
          <ac:chgData name="Dana Golden" userId="6484f9b66e2ed86a" providerId="LiveId" clId="{1C756232-435F-4601-B62E-31F8CF5EC4B3}" dt="2023-01-15T21:02:45.499" v="434" actId="26606"/>
          <ac:spMkLst>
            <pc:docMk/>
            <pc:sldMk cId="1510863440" sldId="259"/>
            <ac:spMk id="1033" creationId="{2EB492CD-616E-47F8-933B-5E2D952A0593}"/>
          </ac:spMkLst>
        </pc:spChg>
        <pc:spChg chg="add">
          <ac:chgData name="Dana Golden" userId="6484f9b66e2ed86a" providerId="LiveId" clId="{1C756232-435F-4601-B62E-31F8CF5EC4B3}" dt="2023-01-15T21:02:45.499" v="434" actId="26606"/>
          <ac:spMkLst>
            <pc:docMk/>
            <pc:sldMk cId="1510863440" sldId="259"/>
            <ac:spMk id="1035" creationId="{59383CF9-23B5-4335-9B21-1791C4CF1C75}"/>
          </ac:spMkLst>
        </pc:spChg>
        <pc:spChg chg="add">
          <ac:chgData name="Dana Golden" userId="6484f9b66e2ed86a" providerId="LiveId" clId="{1C756232-435F-4601-B62E-31F8CF5EC4B3}" dt="2023-01-15T21:02:45.499" v="434" actId="26606"/>
          <ac:spMkLst>
            <pc:docMk/>
            <pc:sldMk cId="1510863440" sldId="259"/>
            <ac:spMk id="1037" creationId="{0007FE00-9498-4706-B255-6437B0252C02}"/>
          </ac:spMkLst>
        </pc:spChg>
        <pc:picChg chg="add mod">
          <ac:chgData name="Dana Golden" userId="6484f9b66e2ed86a" providerId="LiveId" clId="{1C756232-435F-4601-B62E-31F8CF5EC4B3}" dt="2023-01-15T21:02:45.499" v="434" actId="26606"/>
          <ac:picMkLst>
            <pc:docMk/>
            <pc:sldMk cId="1510863440" sldId="259"/>
            <ac:picMk id="1026" creationId="{60A5E445-EC73-E1AF-3235-2A78F519D9FC}"/>
          </ac:picMkLst>
        </pc:picChg>
      </pc:sldChg>
      <pc:sldChg chg="addSp delSp modSp new mod setBg">
        <pc:chgData name="Dana Golden" userId="6484f9b66e2ed86a" providerId="LiveId" clId="{1C756232-435F-4601-B62E-31F8CF5EC4B3}" dt="2023-01-15T21:06:14.130" v="910" actId="20577"/>
        <pc:sldMkLst>
          <pc:docMk/>
          <pc:sldMk cId="2157225135" sldId="260"/>
        </pc:sldMkLst>
        <pc:spChg chg="mod">
          <ac:chgData name="Dana Golden" userId="6484f9b66e2ed86a" providerId="LiveId" clId="{1C756232-435F-4601-B62E-31F8CF5EC4B3}" dt="2023-01-15T21:04:57.723" v="740" actId="26606"/>
          <ac:spMkLst>
            <pc:docMk/>
            <pc:sldMk cId="2157225135" sldId="260"/>
            <ac:spMk id="2" creationId="{8864842C-AAFD-CE64-6605-CFEF2B8102A4}"/>
          </ac:spMkLst>
        </pc:spChg>
        <pc:spChg chg="add del mod ord">
          <ac:chgData name="Dana Golden" userId="6484f9b66e2ed86a" providerId="LiveId" clId="{1C756232-435F-4601-B62E-31F8CF5EC4B3}" dt="2023-01-15T21:06:14.130" v="910" actId="20577"/>
          <ac:spMkLst>
            <pc:docMk/>
            <pc:sldMk cId="2157225135" sldId="260"/>
            <ac:spMk id="3" creationId="{0C767030-3EE2-5BC6-4C5B-1A1E3EBC3EE0}"/>
          </ac:spMkLst>
        </pc:spChg>
        <pc:spChg chg="add">
          <ac:chgData name="Dana Golden" userId="6484f9b66e2ed86a" providerId="LiveId" clId="{1C756232-435F-4601-B62E-31F8CF5EC4B3}" dt="2023-01-15T21:04:57.723" v="740" actId="26606"/>
          <ac:spMkLst>
            <pc:docMk/>
            <pc:sldMk cId="2157225135" sldId="260"/>
            <ac:spMk id="10" creationId="{2EB492CD-616E-47F8-933B-5E2D952A0593}"/>
          </ac:spMkLst>
        </pc:spChg>
        <pc:spChg chg="add">
          <ac:chgData name="Dana Golden" userId="6484f9b66e2ed86a" providerId="LiveId" clId="{1C756232-435F-4601-B62E-31F8CF5EC4B3}" dt="2023-01-15T21:04:57.723" v="740" actId="26606"/>
          <ac:spMkLst>
            <pc:docMk/>
            <pc:sldMk cId="2157225135" sldId="260"/>
            <ac:spMk id="12" creationId="{59383CF9-23B5-4335-9B21-1791C4CF1C75}"/>
          </ac:spMkLst>
        </pc:spChg>
        <pc:spChg chg="add">
          <ac:chgData name="Dana Golden" userId="6484f9b66e2ed86a" providerId="LiveId" clId="{1C756232-435F-4601-B62E-31F8CF5EC4B3}" dt="2023-01-15T21:04:57.723" v="740" actId="26606"/>
          <ac:spMkLst>
            <pc:docMk/>
            <pc:sldMk cId="2157225135" sldId="260"/>
            <ac:spMk id="14" creationId="{0007FE00-9498-4706-B255-6437B0252C02}"/>
          </ac:spMkLst>
        </pc:spChg>
        <pc:picChg chg="add mod">
          <ac:chgData name="Dana Golden" userId="6484f9b66e2ed86a" providerId="LiveId" clId="{1C756232-435F-4601-B62E-31F8CF5EC4B3}" dt="2023-01-15T21:04:55.951" v="738"/>
          <ac:picMkLst>
            <pc:docMk/>
            <pc:sldMk cId="2157225135" sldId="260"/>
            <ac:picMk id="4" creationId="{BF65FC96-18EA-41AF-ABA6-0C9A6E7FE67A}"/>
          </ac:picMkLst>
        </pc:picChg>
        <pc:picChg chg="add mod">
          <ac:chgData name="Dana Golden" userId="6484f9b66e2ed86a" providerId="LiveId" clId="{1C756232-435F-4601-B62E-31F8CF5EC4B3}" dt="2023-01-15T21:04:57.723" v="740" actId="26606"/>
          <ac:picMkLst>
            <pc:docMk/>
            <pc:sldMk cId="2157225135" sldId="260"/>
            <ac:picMk id="5" creationId="{BF65FC96-18EA-41AF-ABA6-0C9A6E7FE67A}"/>
          </ac:picMkLst>
        </pc:picChg>
      </pc:sldChg>
      <pc:sldChg chg="addSp delSp modSp new mod setBg">
        <pc:chgData name="Dana Golden" userId="6484f9b66e2ed86a" providerId="LiveId" clId="{1C756232-435F-4601-B62E-31F8CF5EC4B3}" dt="2023-01-15T21:07:50.450" v="1021" actId="26606"/>
        <pc:sldMkLst>
          <pc:docMk/>
          <pc:sldMk cId="3385121105" sldId="261"/>
        </pc:sldMkLst>
        <pc:spChg chg="mod">
          <ac:chgData name="Dana Golden" userId="6484f9b66e2ed86a" providerId="LiveId" clId="{1C756232-435F-4601-B62E-31F8CF5EC4B3}" dt="2023-01-15T21:07:50.450" v="1021" actId="26606"/>
          <ac:spMkLst>
            <pc:docMk/>
            <pc:sldMk cId="3385121105" sldId="261"/>
            <ac:spMk id="2" creationId="{FB20348F-D7F7-D7BE-092D-FFBCB899B602}"/>
          </ac:spMkLst>
        </pc:spChg>
        <pc:spChg chg="mod ord">
          <ac:chgData name="Dana Golden" userId="6484f9b66e2ed86a" providerId="LiveId" clId="{1C756232-435F-4601-B62E-31F8CF5EC4B3}" dt="2023-01-15T21:07:50.450" v="1021" actId="26606"/>
          <ac:spMkLst>
            <pc:docMk/>
            <pc:sldMk cId="3385121105" sldId="261"/>
            <ac:spMk id="3" creationId="{20457F33-BE01-3B07-8BDE-050E40CB2104}"/>
          </ac:spMkLst>
        </pc:spChg>
        <pc:spChg chg="add del">
          <ac:chgData name="Dana Golden" userId="6484f9b66e2ed86a" providerId="LiveId" clId="{1C756232-435F-4601-B62E-31F8CF5EC4B3}" dt="2023-01-15T21:07:50.450" v="1021" actId="26606"/>
          <ac:spMkLst>
            <pc:docMk/>
            <pc:sldMk cId="3385121105" sldId="261"/>
            <ac:spMk id="10" creationId="{72D05657-94EE-4B2D-BC1B-A1D065063658}"/>
          </ac:spMkLst>
        </pc:spChg>
        <pc:spChg chg="add del">
          <ac:chgData name="Dana Golden" userId="6484f9b66e2ed86a" providerId="LiveId" clId="{1C756232-435F-4601-B62E-31F8CF5EC4B3}" dt="2023-01-15T21:07:50.450" v="1021" actId="26606"/>
          <ac:spMkLst>
            <pc:docMk/>
            <pc:sldMk cId="3385121105" sldId="261"/>
            <ac:spMk id="12" creationId="{7586665A-47B3-4AEE-BC94-15D89FF706B3}"/>
          </ac:spMkLst>
        </pc:spChg>
        <pc:spChg chg="add">
          <ac:chgData name="Dana Golden" userId="6484f9b66e2ed86a" providerId="LiveId" clId="{1C756232-435F-4601-B62E-31F8CF5EC4B3}" dt="2023-01-15T21:07:50.450" v="1021" actId="26606"/>
          <ac:spMkLst>
            <pc:docMk/>
            <pc:sldMk cId="3385121105" sldId="261"/>
            <ac:spMk id="17" creationId="{8761DDFE-071F-4200-B0AA-394476C2D2D6}"/>
          </ac:spMkLst>
        </pc:spChg>
        <pc:picChg chg="add mod ord">
          <ac:chgData name="Dana Golden" userId="6484f9b66e2ed86a" providerId="LiveId" clId="{1C756232-435F-4601-B62E-31F8CF5EC4B3}" dt="2023-01-15T21:07:50.450" v="1021" actId="26606"/>
          <ac:picMkLst>
            <pc:docMk/>
            <pc:sldMk cId="3385121105" sldId="261"/>
            <ac:picMk id="4" creationId="{E4D913F6-2D01-780A-CDC8-D84FA7B143A2}"/>
          </ac:picMkLst>
        </pc:picChg>
        <pc:picChg chg="add mod ord">
          <ac:chgData name="Dana Golden" userId="6484f9b66e2ed86a" providerId="LiveId" clId="{1C756232-435F-4601-B62E-31F8CF5EC4B3}" dt="2023-01-15T21:07:50.450" v="1021" actId="26606"/>
          <ac:picMkLst>
            <pc:docMk/>
            <pc:sldMk cId="3385121105" sldId="261"/>
            <ac:picMk id="5" creationId="{98986AEB-1948-A63D-F226-9AD067167C07}"/>
          </ac:picMkLst>
        </pc:picChg>
      </pc:sldChg>
      <pc:sldChg chg="addSp delSp modSp new mod setBg">
        <pc:chgData name="Dana Golden" userId="6484f9b66e2ed86a" providerId="LiveId" clId="{1C756232-435F-4601-B62E-31F8CF5EC4B3}" dt="2023-01-16T13:13:37.425" v="1590" actId="26606"/>
        <pc:sldMkLst>
          <pc:docMk/>
          <pc:sldMk cId="500697400" sldId="262"/>
        </pc:sldMkLst>
        <pc:spChg chg="mod">
          <ac:chgData name="Dana Golden" userId="6484f9b66e2ed86a" providerId="LiveId" clId="{1C756232-435F-4601-B62E-31F8CF5EC4B3}" dt="2023-01-16T13:13:37.425" v="1590" actId="26606"/>
          <ac:spMkLst>
            <pc:docMk/>
            <pc:sldMk cId="500697400" sldId="262"/>
            <ac:spMk id="2" creationId="{11B2C34E-BEC5-BB30-CFEF-FF4962D2A588}"/>
          </ac:spMkLst>
        </pc:spChg>
        <pc:spChg chg="mod">
          <ac:chgData name="Dana Golden" userId="6484f9b66e2ed86a" providerId="LiveId" clId="{1C756232-435F-4601-B62E-31F8CF5EC4B3}" dt="2023-01-16T13:13:37.425" v="1590" actId="26606"/>
          <ac:spMkLst>
            <pc:docMk/>
            <pc:sldMk cId="500697400" sldId="262"/>
            <ac:spMk id="3" creationId="{A2A12ADE-FB96-928E-F4AC-6298D29C7AB9}"/>
          </ac:spMkLst>
        </pc:spChg>
        <pc:spChg chg="add del">
          <ac:chgData name="Dana Golden" userId="6484f9b66e2ed86a" providerId="LiveId" clId="{1C756232-435F-4601-B62E-31F8CF5EC4B3}" dt="2023-01-16T13:13:05.558" v="1488" actId="22"/>
          <ac:spMkLst>
            <pc:docMk/>
            <pc:sldMk cId="500697400" sldId="262"/>
            <ac:spMk id="5" creationId="{A5CA6399-FA7E-68AB-811A-168DCFA043CA}"/>
          </ac:spMkLst>
        </pc:spChg>
        <pc:spChg chg="add">
          <ac:chgData name="Dana Golden" userId="6484f9b66e2ed86a" providerId="LiveId" clId="{1C756232-435F-4601-B62E-31F8CF5EC4B3}" dt="2023-01-16T13:13:37.425" v="1590" actId="26606"/>
          <ac:spMkLst>
            <pc:docMk/>
            <pc:sldMk cId="500697400" sldId="262"/>
            <ac:spMk id="11" creationId="{5E39A796-BE83-48B1-B33F-35C4A32AAB57}"/>
          </ac:spMkLst>
        </pc:spChg>
        <pc:spChg chg="add">
          <ac:chgData name="Dana Golden" userId="6484f9b66e2ed86a" providerId="LiveId" clId="{1C756232-435F-4601-B62E-31F8CF5EC4B3}" dt="2023-01-16T13:13:37.425" v="1590" actId="26606"/>
          <ac:spMkLst>
            <pc:docMk/>
            <pc:sldMk cId="500697400" sldId="262"/>
            <ac:spMk id="13" creationId="{72F84B47-E267-4194-8194-831DB7B5547F}"/>
          </ac:spMkLst>
        </pc:spChg>
        <pc:picChg chg="add mod">
          <ac:chgData name="Dana Golden" userId="6484f9b66e2ed86a" providerId="LiveId" clId="{1C756232-435F-4601-B62E-31F8CF5EC4B3}" dt="2023-01-16T13:13:37.425" v="1590" actId="26606"/>
          <ac:picMkLst>
            <pc:docMk/>
            <pc:sldMk cId="500697400" sldId="262"/>
            <ac:picMk id="6" creationId="{4C6783E5-FC0B-E6FD-82D0-2DDA9E5C4459}"/>
          </ac:picMkLst>
        </pc:picChg>
      </pc:sldChg>
      <pc:sldChg chg="addSp modSp new mod setBg">
        <pc:chgData name="Dana Golden" userId="6484f9b66e2ed86a" providerId="LiveId" clId="{1C756232-435F-4601-B62E-31F8CF5EC4B3}" dt="2023-01-16T13:16:10.796" v="1867" actId="20577"/>
        <pc:sldMkLst>
          <pc:docMk/>
          <pc:sldMk cId="1547545639" sldId="263"/>
        </pc:sldMkLst>
        <pc:spChg chg="mod">
          <ac:chgData name="Dana Golden" userId="6484f9b66e2ed86a" providerId="LiveId" clId="{1C756232-435F-4601-B62E-31F8CF5EC4B3}" dt="2023-01-16T13:15:59.143" v="1827" actId="26606"/>
          <ac:spMkLst>
            <pc:docMk/>
            <pc:sldMk cId="1547545639" sldId="263"/>
            <ac:spMk id="2" creationId="{63E2A7D5-34F3-DA78-564A-FFFF94CA7688}"/>
          </ac:spMkLst>
        </pc:spChg>
        <pc:spChg chg="mod">
          <ac:chgData name="Dana Golden" userId="6484f9b66e2ed86a" providerId="LiveId" clId="{1C756232-435F-4601-B62E-31F8CF5EC4B3}" dt="2023-01-16T13:16:10.796" v="1867" actId="20577"/>
          <ac:spMkLst>
            <pc:docMk/>
            <pc:sldMk cId="1547545639" sldId="263"/>
            <ac:spMk id="3" creationId="{00C680CB-545A-B217-222C-4BF7A8C6E9F7}"/>
          </ac:spMkLst>
        </pc:spChg>
        <pc:spChg chg="add">
          <ac:chgData name="Dana Golden" userId="6484f9b66e2ed86a" providerId="LiveId" clId="{1C756232-435F-4601-B62E-31F8CF5EC4B3}" dt="2023-01-16T13:15:59.143" v="1827" actId="26606"/>
          <ac:spMkLst>
            <pc:docMk/>
            <pc:sldMk cId="1547545639" sldId="263"/>
            <ac:spMk id="2055" creationId="{5E39A796-BE83-48B1-B33F-35C4A32AAB57}"/>
          </ac:spMkLst>
        </pc:spChg>
        <pc:spChg chg="add">
          <ac:chgData name="Dana Golden" userId="6484f9b66e2ed86a" providerId="LiveId" clId="{1C756232-435F-4601-B62E-31F8CF5EC4B3}" dt="2023-01-16T13:15:59.143" v="1827" actId="26606"/>
          <ac:spMkLst>
            <pc:docMk/>
            <pc:sldMk cId="1547545639" sldId="263"/>
            <ac:spMk id="2057" creationId="{72F84B47-E267-4194-8194-831DB7B5547F}"/>
          </ac:spMkLst>
        </pc:spChg>
        <pc:picChg chg="add mod">
          <ac:chgData name="Dana Golden" userId="6484f9b66e2ed86a" providerId="LiveId" clId="{1C756232-435F-4601-B62E-31F8CF5EC4B3}" dt="2023-01-16T13:15:59.143" v="1827" actId="26606"/>
          <ac:picMkLst>
            <pc:docMk/>
            <pc:sldMk cId="1547545639" sldId="263"/>
            <ac:picMk id="2050" creationId="{E315EDA9-7CF9-212B-61A1-0AB8D7F08B58}"/>
          </ac:picMkLst>
        </pc:picChg>
      </pc:sldChg>
      <pc:sldChg chg="addSp modSp new mod setBg">
        <pc:chgData name="Dana Golden" userId="6484f9b66e2ed86a" providerId="LiveId" clId="{1C756232-435F-4601-B62E-31F8CF5EC4B3}" dt="2023-01-16T13:16:37.414" v="1965" actId="20577"/>
        <pc:sldMkLst>
          <pc:docMk/>
          <pc:sldMk cId="1332152826" sldId="264"/>
        </pc:sldMkLst>
        <pc:spChg chg="mod">
          <ac:chgData name="Dana Golden" userId="6484f9b66e2ed86a" providerId="LiveId" clId="{1C756232-435F-4601-B62E-31F8CF5EC4B3}" dt="2023-01-16T13:14:28.277" v="1634" actId="26606"/>
          <ac:spMkLst>
            <pc:docMk/>
            <pc:sldMk cId="1332152826" sldId="264"/>
            <ac:spMk id="2" creationId="{9A73CAD4-5FAD-16A7-1910-D43B1206D893}"/>
          </ac:spMkLst>
        </pc:spChg>
        <pc:spChg chg="mod">
          <ac:chgData name="Dana Golden" userId="6484f9b66e2ed86a" providerId="LiveId" clId="{1C756232-435F-4601-B62E-31F8CF5EC4B3}" dt="2023-01-16T13:16:37.414" v="1965" actId="20577"/>
          <ac:spMkLst>
            <pc:docMk/>
            <pc:sldMk cId="1332152826" sldId="264"/>
            <ac:spMk id="3" creationId="{D0A14458-8C09-1CD1-5FF6-B9A7F87E659D}"/>
          </ac:spMkLst>
        </pc:spChg>
        <pc:spChg chg="add">
          <ac:chgData name="Dana Golden" userId="6484f9b66e2ed86a" providerId="LiveId" clId="{1C756232-435F-4601-B62E-31F8CF5EC4B3}" dt="2023-01-16T13:14:28.277" v="1634" actId="26606"/>
          <ac:spMkLst>
            <pc:docMk/>
            <pc:sldMk cId="1332152826" sldId="264"/>
            <ac:spMk id="1031" creationId="{5E39A796-BE83-48B1-B33F-35C4A32AAB57}"/>
          </ac:spMkLst>
        </pc:spChg>
        <pc:spChg chg="add">
          <ac:chgData name="Dana Golden" userId="6484f9b66e2ed86a" providerId="LiveId" clId="{1C756232-435F-4601-B62E-31F8CF5EC4B3}" dt="2023-01-16T13:14:28.277" v="1634" actId="26606"/>
          <ac:spMkLst>
            <pc:docMk/>
            <pc:sldMk cId="1332152826" sldId="264"/>
            <ac:spMk id="1033" creationId="{72F84B47-E267-4194-8194-831DB7B5547F}"/>
          </ac:spMkLst>
        </pc:spChg>
        <pc:picChg chg="add mod">
          <ac:chgData name="Dana Golden" userId="6484f9b66e2ed86a" providerId="LiveId" clId="{1C756232-435F-4601-B62E-31F8CF5EC4B3}" dt="2023-01-16T13:14:28.277" v="1634" actId="26606"/>
          <ac:picMkLst>
            <pc:docMk/>
            <pc:sldMk cId="1332152826" sldId="264"/>
            <ac:picMk id="1026" creationId="{A191B420-2425-D5B6-2172-4847A6870F46}"/>
          </ac:picMkLst>
        </pc:picChg>
      </pc:sldChg>
      <pc:sldChg chg="addSp delSp modSp new mod setBg">
        <pc:chgData name="Dana Golden" userId="6484f9b66e2ed86a" providerId="LiveId" clId="{1C756232-435F-4601-B62E-31F8CF5EC4B3}" dt="2023-01-16T13:18:26.911" v="2046" actId="20577"/>
        <pc:sldMkLst>
          <pc:docMk/>
          <pc:sldMk cId="2932685173" sldId="265"/>
        </pc:sldMkLst>
        <pc:spChg chg="mod">
          <ac:chgData name="Dana Golden" userId="6484f9b66e2ed86a" providerId="LiveId" clId="{1C756232-435F-4601-B62E-31F8CF5EC4B3}" dt="2023-01-16T13:18:11.812" v="1982" actId="26606"/>
          <ac:spMkLst>
            <pc:docMk/>
            <pc:sldMk cId="2932685173" sldId="265"/>
            <ac:spMk id="2" creationId="{9FEA9AC0-E53D-0E74-1AE5-6CA99353EDA2}"/>
          </ac:spMkLst>
        </pc:spChg>
        <pc:spChg chg="mod">
          <ac:chgData name="Dana Golden" userId="6484f9b66e2ed86a" providerId="LiveId" clId="{1C756232-435F-4601-B62E-31F8CF5EC4B3}" dt="2023-01-16T13:18:26.911" v="2046" actId="20577"/>
          <ac:spMkLst>
            <pc:docMk/>
            <pc:sldMk cId="2932685173" sldId="265"/>
            <ac:spMk id="3" creationId="{01EBED78-DEDB-356C-565F-295F71C5EEB8}"/>
          </ac:spMkLst>
        </pc:spChg>
        <pc:spChg chg="add del">
          <ac:chgData name="Dana Golden" userId="6484f9b66e2ed86a" providerId="LiveId" clId="{1C756232-435F-4601-B62E-31F8CF5EC4B3}" dt="2023-01-16T13:17:08.392" v="1967"/>
          <ac:spMkLst>
            <pc:docMk/>
            <pc:sldMk cId="2932685173" sldId="265"/>
            <ac:spMk id="4" creationId="{AA044B89-12E1-8C02-BE54-EE411CC3AA3B}"/>
          </ac:spMkLst>
        </pc:spChg>
        <pc:spChg chg="add del">
          <ac:chgData name="Dana Golden" userId="6484f9b66e2ed86a" providerId="LiveId" clId="{1C756232-435F-4601-B62E-31F8CF5EC4B3}" dt="2023-01-16T13:17:11.474" v="1969"/>
          <ac:spMkLst>
            <pc:docMk/>
            <pc:sldMk cId="2932685173" sldId="265"/>
            <ac:spMk id="5" creationId="{174FB4F9-4B6D-43B4-D175-0BB922DA8CDE}"/>
          </ac:spMkLst>
        </pc:spChg>
        <pc:spChg chg="add del">
          <ac:chgData name="Dana Golden" userId="6484f9b66e2ed86a" providerId="LiveId" clId="{1C756232-435F-4601-B62E-31F8CF5EC4B3}" dt="2023-01-16T13:17:16.782" v="1971"/>
          <ac:spMkLst>
            <pc:docMk/>
            <pc:sldMk cId="2932685173" sldId="265"/>
            <ac:spMk id="6" creationId="{859C9083-D8D7-63D2-B766-A4107C432789}"/>
          </ac:spMkLst>
        </pc:spChg>
        <pc:spChg chg="add del">
          <ac:chgData name="Dana Golden" userId="6484f9b66e2ed86a" providerId="LiveId" clId="{1C756232-435F-4601-B62E-31F8CF5EC4B3}" dt="2023-01-16T13:18:11.812" v="1982" actId="26606"/>
          <ac:spMkLst>
            <pc:docMk/>
            <pc:sldMk cId="2932685173" sldId="265"/>
            <ac:spMk id="3087" creationId="{99F1FFA9-D672-408C-9220-ADEEC6ABDD09}"/>
          </ac:spMkLst>
        </pc:spChg>
        <pc:spChg chg="add">
          <ac:chgData name="Dana Golden" userId="6484f9b66e2ed86a" providerId="LiveId" clId="{1C756232-435F-4601-B62E-31F8CF5EC4B3}" dt="2023-01-16T13:18:11.812" v="1982" actId="26606"/>
          <ac:spMkLst>
            <pc:docMk/>
            <pc:sldMk cId="2932685173" sldId="265"/>
            <ac:spMk id="3092" creationId="{70BDD0CE-06A4-404B-8A13-580229C1C923}"/>
          </ac:spMkLst>
        </pc:spChg>
        <pc:spChg chg="add">
          <ac:chgData name="Dana Golden" userId="6484f9b66e2ed86a" providerId="LiveId" clId="{1C756232-435F-4601-B62E-31F8CF5EC4B3}" dt="2023-01-16T13:18:11.812" v="1982" actId="26606"/>
          <ac:spMkLst>
            <pc:docMk/>
            <pc:sldMk cId="2932685173" sldId="265"/>
            <ac:spMk id="3094" creationId="{B7511254-A05E-4E15-ABEE-9CE803485395}"/>
          </ac:spMkLst>
        </pc:spChg>
        <pc:picChg chg="add mod ord">
          <ac:chgData name="Dana Golden" userId="6484f9b66e2ed86a" providerId="LiveId" clId="{1C756232-435F-4601-B62E-31F8CF5EC4B3}" dt="2023-01-16T13:18:11.812" v="1982" actId="26606"/>
          <ac:picMkLst>
            <pc:docMk/>
            <pc:sldMk cId="2932685173" sldId="265"/>
            <ac:picMk id="3080" creationId="{A6B6EDF5-394D-DBBE-F947-061A31E64D47}"/>
          </ac:picMkLst>
        </pc:picChg>
        <pc:picChg chg="add mod">
          <ac:chgData name="Dana Golden" userId="6484f9b66e2ed86a" providerId="LiveId" clId="{1C756232-435F-4601-B62E-31F8CF5EC4B3}" dt="2023-01-16T13:18:11.812" v="1982" actId="26606"/>
          <ac:picMkLst>
            <pc:docMk/>
            <pc:sldMk cId="2932685173" sldId="265"/>
            <ac:picMk id="3082" creationId="{2C2F673D-61F7-4A44-FF5E-116F0ADD0F1C}"/>
          </ac:picMkLst>
        </pc:picChg>
      </pc:sldChg>
      <pc:sldChg chg="addSp delSp modSp new mod setBg">
        <pc:chgData name="Dana Golden" userId="6484f9b66e2ed86a" providerId="LiveId" clId="{1C756232-435F-4601-B62E-31F8CF5EC4B3}" dt="2023-01-16T13:19:12.222" v="2068" actId="26606"/>
        <pc:sldMkLst>
          <pc:docMk/>
          <pc:sldMk cId="762667934" sldId="266"/>
        </pc:sldMkLst>
        <pc:spChg chg="mod ord">
          <ac:chgData name="Dana Golden" userId="6484f9b66e2ed86a" providerId="LiveId" clId="{1C756232-435F-4601-B62E-31F8CF5EC4B3}" dt="2023-01-16T13:19:12.222" v="2068" actId="26606"/>
          <ac:spMkLst>
            <pc:docMk/>
            <pc:sldMk cId="762667934" sldId="266"/>
            <ac:spMk id="2" creationId="{253A86A9-C1BA-E920-E3EC-1E7D65D8D733}"/>
          </ac:spMkLst>
        </pc:spChg>
        <pc:spChg chg="del">
          <ac:chgData name="Dana Golden" userId="6484f9b66e2ed86a" providerId="LiveId" clId="{1C756232-435F-4601-B62E-31F8CF5EC4B3}" dt="2023-01-16T13:19:10.447" v="2067"/>
          <ac:spMkLst>
            <pc:docMk/>
            <pc:sldMk cId="762667934" sldId="266"/>
            <ac:spMk id="3" creationId="{85DC6598-05D7-2E70-609E-4EBB65FDF91D}"/>
          </ac:spMkLst>
        </pc:spChg>
        <pc:spChg chg="add">
          <ac:chgData name="Dana Golden" userId="6484f9b66e2ed86a" providerId="LiveId" clId="{1C756232-435F-4601-B62E-31F8CF5EC4B3}" dt="2023-01-16T13:19:12.222" v="2068" actId="26606"/>
          <ac:spMkLst>
            <pc:docMk/>
            <pc:sldMk cId="762667934" sldId="266"/>
            <ac:spMk id="4103" creationId="{37C89E4B-3C9F-44B9-8B86-D9E3D112D8EC}"/>
          </ac:spMkLst>
        </pc:spChg>
        <pc:picChg chg="add mod">
          <ac:chgData name="Dana Golden" userId="6484f9b66e2ed86a" providerId="LiveId" clId="{1C756232-435F-4601-B62E-31F8CF5EC4B3}" dt="2023-01-16T13:19:12.222" v="2068" actId="26606"/>
          <ac:picMkLst>
            <pc:docMk/>
            <pc:sldMk cId="762667934" sldId="266"/>
            <ac:picMk id="4098" creationId="{4AFFCAD3-8C50-D5AC-4C43-3122716224CE}"/>
          </ac:picMkLst>
        </pc:picChg>
        <pc:cxnChg chg="add">
          <ac:chgData name="Dana Golden" userId="6484f9b66e2ed86a" providerId="LiveId" clId="{1C756232-435F-4601-B62E-31F8CF5EC4B3}" dt="2023-01-16T13:19:12.222" v="2068" actId="26606"/>
          <ac:cxnSpMkLst>
            <pc:docMk/>
            <pc:sldMk cId="762667934" sldId="266"/>
            <ac:cxnSpMk id="4105" creationId="{AA2EAA10-076F-46BD-8F0F-B9A2FB77A85C}"/>
          </ac:cxnSpMkLst>
        </pc:cxnChg>
        <pc:cxnChg chg="add">
          <ac:chgData name="Dana Golden" userId="6484f9b66e2ed86a" providerId="LiveId" clId="{1C756232-435F-4601-B62E-31F8CF5EC4B3}" dt="2023-01-16T13:19:12.222" v="2068" actId="26606"/>
          <ac:cxnSpMkLst>
            <pc:docMk/>
            <pc:sldMk cId="762667934" sldId="266"/>
            <ac:cxnSpMk id="4107" creationId="{D891E407-403B-4764-86C9-33A56D3BCAA3}"/>
          </ac:cxnSpMkLst>
        </pc:cxnChg>
      </pc:sldChg>
      <pc:sldChg chg="addSp modSp new mod ord setBg">
        <pc:chgData name="Dana Golden" userId="6484f9b66e2ed86a" providerId="LiveId" clId="{1C756232-435F-4601-B62E-31F8CF5EC4B3}" dt="2023-01-16T13:20:35.189" v="2257" actId="20577"/>
        <pc:sldMkLst>
          <pc:docMk/>
          <pc:sldMk cId="1936767473" sldId="267"/>
        </pc:sldMkLst>
        <pc:spChg chg="mod">
          <ac:chgData name="Dana Golden" userId="6484f9b66e2ed86a" providerId="LiveId" clId="{1C756232-435F-4601-B62E-31F8CF5EC4B3}" dt="2023-01-16T13:20:04.761" v="2112" actId="26606"/>
          <ac:spMkLst>
            <pc:docMk/>
            <pc:sldMk cId="1936767473" sldId="267"/>
            <ac:spMk id="2" creationId="{65478E14-A4B1-B01A-F6A8-E2F8DBF41D26}"/>
          </ac:spMkLst>
        </pc:spChg>
        <pc:spChg chg="mod">
          <ac:chgData name="Dana Golden" userId="6484f9b66e2ed86a" providerId="LiveId" clId="{1C756232-435F-4601-B62E-31F8CF5EC4B3}" dt="2023-01-16T13:20:35.189" v="2257" actId="20577"/>
          <ac:spMkLst>
            <pc:docMk/>
            <pc:sldMk cId="1936767473" sldId="267"/>
            <ac:spMk id="3" creationId="{09222FD6-815B-4E74-1762-598F70CE6801}"/>
          </ac:spMkLst>
        </pc:spChg>
        <pc:spChg chg="add">
          <ac:chgData name="Dana Golden" userId="6484f9b66e2ed86a" providerId="LiveId" clId="{1C756232-435F-4601-B62E-31F8CF5EC4B3}" dt="2023-01-16T13:20:04.761" v="2112" actId="26606"/>
          <ac:spMkLst>
            <pc:docMk/>
            <pc:sldMk cId="1936767473" sldId="267"/>
            <ac:spMk id="5127" creationId="{5E39A796-BE83-48B1-B33F-35C4A32AAB57}"/>
          </ac:spMkLst>
        </pc:spChg>
        <pc:spChg chg="add">
          <ac:chgData name="Dana Golden" userId="6484f9b66e2ed86a" providerId="LiveId" clId="{1C756232-435F-4601-B62E-31F8CF5EC4B3}" dt="2023-01-16T13:20:04.761" v="2112" actId="26606"/>
          <ac:spMkLst>
            <pc:docMk/>
            <pc:sldMk cId="1936767473" sldId="267"/>
            <ac:spMk id="5129" creationId="{72F84B47-E267-4194-8194-831DB7B5547F}"/>
          </ac:spMkLst>
        </pc:spChg>
        <pc:picChg chg="add mod">
          <ac:chgData name="Dana Golden" userId="6484f9b66e2ed86a" providerId="LiveId" clId="{1C756232-435F-4601-B62E-31F8CF5EC4B3}" dt="2023-01-16T13:20:04.761" v="2112" actId="26606"/>
          <ac:picMkLst>
            <pc:docMk/>
            <pc:sldMk cId="1936767473" sldId="267"/>
            <ac:picMk id="5122" creationId="{95CF8B51-6DC2-502C-B01A-0397CE79F320}"/>
          </ac:picMkLst>
        </pc:picChg>
      </pc:sldChg>
      <pc:sldChg chg="addSp delSp modSp new mod setBg">
        <pc:chgData name="Dana Golden" userId="6484f9b66e2ed86a" providerId="LiveId" clId="{1C756232-435F-4601-B62E-31F8CF5EC4B3}" dt="2023-01-16T13:24:21.912" v="2325" actId="26606"/>
        <pc:sldMkLst>
          <pc:docMk/>
          <pc:sldMk cId="2920857820" sldId="268"/>
        </pc:sldMkLst>
        <pc:spChg chg="mod">
          <ac:chgData name="Dana Golden" userId="6484f9b66e2ed86a" providerId="LiveId" clId="{1C756232-435F-4601-B62E-31F8CF5EC4B3}" dt="2023-01-16T13:24:21.912" v="2325" actId="26606"/>
          <ac:spMkLst>
            <pc:docMk/>
            <pc:sldMk cId="2920857820" sldId="268"/>
            <ac:spMk id="2" creationId="{5E544B97-9C13-EBD9-7709-5B9F63F1E9EA}"/>
          </ac:spMkLst>
        </pc:spChg>
        <pc:spChg chg="del">
          <ac:chgData name="Dana Golden" userId="6484f9b66e2ed86a" providerId="LiveId" clId="{1C756232-435F-4601-B62E-31F8CF5EC4B3}" dt="2023-01-16T13:24:19.493" v="2324"/>
          <ac:spMkLst>
            <pc:docMk/>
            <pc:sldMk cId="2920857820" sldId="268"/>
            <ac:spMk id="3" creationId="{5BF82C7F-74DE-D159-B06A-7D4E12780808}"/>
          </ac:spMkLst>
        </pc:spChg>
        <pc:spChg chg="add">
          <ac:chgData name="Dana Golden" userId="6484f9b66e2ed86a" providerId="LiveId" clId="{1C756232-435F-4601-B62E-31F8CF5EC4B3}" dt="2023-01-16T13:24:21.912" v="2325" actId="26606"/>
          <ac:spMkLst>
            <pc:docMk/>
            <pc:sldMk cId="2920857820" sldId="268"/>
            <ac:spMk id="6151" creationId="{AB45A142-4255-493C-8284-5D566C121B10}"/>
          </ac:spMkLst>
        </pc:spChg>
        <pc:picChg chg="add mod">
          <ac:chgData name="Dana Golden" userId="6484f9b66e2ed86a" providerId="LiveId" clId="{1C756232-435F-4601-B62E-31F8CF5EC4B3}" dt="2023-01-16T13:24:21.912" v="2325" actId="26606"/>
          <ac:picMkLst>
            <pc:docMk/>
            <pc:sldMk cId="2920857820" sldId="268"/>
            <ac:picMk id="6146" creationId="{E9F612A3-04E5-780E-E73C-02ABA490A506}"/>
          </ac:picMkLst>
        </pc:picChg>
        <pc:cxnChg chg="add">
          <ac:chgData name="Dana Golden" userId="6484f9b66e2ed86a" providerId="LiveId" clId="{1C756232-435F-4601-B62E-31F8CF5EC4B3}" dt="2023-01-16T13:24:21.912" v="2325" actId="26606"/>
          <ac:cxnSpMkLst>
            <pc:docMk/>
            <pc:sldMk cId="2920857820" sldId="268"/>
            <ac:cxnSpMk id="6153" creationId="{38FB9660-F42F-4313-BBC4-47C007FE484C}"/>
          </ac:cxnSpMkLst>
        </pc:cxnChg>
      </pc:sldChg>
      <pc:sldChg chg="addSp modSp new mod setBg">
        <pc:chgData name="Dana Golden" userId="6484f9b66e2ed86a" providerId="LiveId" clId="{1C756232-435F-4601-B62E-31F8CF5EC4B3}" dt="2023-01-16T13:32:30.894" v="2689" actId="20577"/>
        <pc:sldMkLst>
          <pc:docMk/>
          <pc:sldMk cId="279954938" sldId="269"/>
        </pc:sldMkLst>
        <pc:spChg chg="mod">
          <ac:chgData name="Dana Golden" userId="6484f9b66e2ed86a" providerId="LiveId" clId="{1C756232-435F-4601-B62E-31F8CF5EC4B3}" dt="2023-01-16T13:31:45.113" v="2530" actId="26606"/>
          <ac:spMkLst>
            <pc:docMk/>
            <pc:sldMk cId="279954938" sldId="269"/>
            <ac:spMk id="2" creationId="{102EC781-93ED-EFAD-92D8-671C75D48531}"/>
          </ac:spMkLst>
        </pc:spChg>
        <pc:spChg chg="mod">
          <ac:chgData name="Dana Golden" userId="6484f9b66e2ed86a" providerId="LiveId" clId="{1C756232-435F-4601-B62E-31F8CF5EC4B3}" dt="2023-01-16T13:32:30.894" v="2689" actId="20577"/>
          <ac:spMkLst>
            <pc:docMk/>
            <pc:sldMk cId="279954938" sldId="269"/>
            <ac:spMk id="3" creationId="{668D3B32-FAFF-DC93-90CB-2BC35695E329}"/>
          </ac:spMkLst>
        </pc:spChg>
        <pc:spChg chg="add">
          <ac:chgData name="Dana Golden" userId="6484f9b66e2ed86a" providerId="LiveId" clId="{1C756232-435F-4601-B62E-31F8CF5EC4B3}" dt="2023-01-16T13:31:45.113" v="2530" actId="26606"/>
          <ac:spMkLst>
            <pc:docMk/>
            <pc:sldMk cId="279954938" sldId="269"/>
            <ac:spMk id="7175" creationId="{5E39A796-BE83-48B1-B33F-35C4A32AAB57}"/>
          </ac:spMkLst>
        </pc:spChg>
        <pc:spChg chg="add">
          <ac:chgData name="Dana Golden" userId="6484f9b66e2ed86a" providerId="LiveId" clId="{1C756232-435F-4601-B62E-31F8CF5EC4B3}" dt="2023-01-16T13:31:45.113" v="2530" actId="26606"/>
          <ac:spMkLst>
            <pc:docMk/>
            <pc:sldMk cId="279954938" sldId="269"/>
            <ac:spMk id="7177" creationId="{72F84B47-E267-4194-8194-831DB7B5547F}"/>
          </ac:spMkLst>
        </pc:spChg>
        <pc:picChg chg="add mod">
          <ac:chgData name="Dana Golden" userId="6484f9b66e2ed86a" providerId="LiveId" clId="{1C756232-435F-4601-B62E-31F8CF5EC4B3}" dt="2023-01-16T13:31:45.113" v="2530" actId="26606"/>
          <ac:picMkLst>
            <pc:docMk/>
            <pc:sldMk cId="279954938" sldId="269"/>
            <ac:picMk id="7170" creationId="{947F03E9-C7A7-0B56-B7C5-F51AE3B48E4F}"/>
          </ac:picMkLst>
        </pc:picChg>
      </pc:sldChg>
      <pc:sldChg chg="addSp modSp new mod setBg">
        <pc:chgData name="Dana Golden" userId="6484f9b66e2ed86a" providerId="LiveId" clId="{1C756232-435F-4601-B62E-31F8CF5EC4B3}" dt="2023-01-16T13:39:39.343" v="3184" actId="20577"/>
        <pc:sldMkLst>
          <pc:docMk/>
          <pc:sldMk cId="3485465254" sldId="270"/>
        </pc:sldMkLst>
        <pc:spChg chg="mod">
          <ac:chgData name="Dana Golden" userId="6484f9b66e2ed86a" providerId="LiveId" clId="{1C756232-435F-4601-B62E-31F8CF5EC4B3}" dt="2023-01-16T13:39:34.514" v="3175" actId="26606"/>
          <ac:spMkLst>
            <pc:docMk/>
            <pc:sldMk cId="3485465254" sldId="270"/>
            <ac:spMk id="2" creationId="{FD940161-0CDD-A7CD-3453-B538DA46782F}"/>
          </ac:spMkLst>
        </pc:spChg>
        <pc:spChg chg="mod">
          <ac:chgData name="Dana Golden" userId="6484f9b66e2ed86a" providerId="LiveId" clId="{1C756232-435F-4601-B62E-31F8CF5EC4B3}" dt="2023-01-16T13:39:39.343" v="3184" actId="20577"/>
          <ac:spMkLst>
            <pc:docMk/>
            <pc:sldMk cId="3485465254" sldId="270"/>
            <ac:spMk id="3" creationId="{97906CB9-26B4-CC2F-9837-D161A6949ECF}"/>
          </ac:spMkLst>
        </pc:spChg>
        <pc:spChg chg="add">
          <ac:chgData name="Dana Golden" userId="6484f9b66e2ed86a" providerId="LiveId" clId="{1C756232-435F-4601-B62E-31F8CF5EC4B3}" dt="2023-01-16T13:39:34.514" v="3175" actId="26606"/>
          <ac:spMkLst>
            <pc:docMk/>
            <pc:sldMk cId="3485465254" sldId="270"/>
            <ac:spMk id="10247" creationId="{3CD9DF72-87A3-404E-A828-84CBF11A8303}"/>
          </ac:spMkLst>
        </pc:spChg>
        <pc:picChg chg="add mod ord">
          <ac:chgData name="Dana Golden" userId="6484f9b66e2ed86a" providerId="LiveId" clId="{1C756232-435F-4601-B62E-31F8CF5EC4B3}" dt="2023-01-16T13:39:34.514" v="3175" actId="26606"/>
          <ac:picMkLst>
            <pc:docMk/>
            <pc:sldMk cId="3485465254" sldId="270"/>
            <ac:picMk id="10242" creationId="{33E7B830-97E7-3916-F33B-CCE8CEE591A8}"/>
          </ac:picMkLst>
        </pc:picChg>
        <pc:cxnChg chg="add">
          <ac:chgData name="Dana Golden" userId="6484f9b66e2ed86a" providerId="LiveId" clId="{1C756232-435F-4601-B62E-31F8CF5EC4B3}" dt="2023-01-16T13:39:34.514" v="3175" actId="26606"/>
          <ac:cxnSpMkLst>
            <pc:docMk/>
            <pc:sldMk cId="3485465254" sldId="270"/>
            <ac:cxnSpMk id="10249" creationId="{20E3A342-4D61-4E3F-AF90-1AB42AEB96CC}"/>
          </ac:cxnSpMkLst>
        </pc:cxnChg>
      </pc:sldChg>
      <pc:sldChg chg="addSp modSp new mod setBg">
        <pc:chgData name="Dana Golden" userId="6484f9b66e2ed86a" providerId="LiveId" clId="{1C756232-435F-4601-B62E-31F8CF5EC4B3}" dt="2023-01-16T13:36:43.903" v="3029" actId="20577"/>
        <pc:sldMkLst>
          <pc:docMk/>
          <pc:sldMk cId="4258471460" sldId="271"/>
        </pc:sldMkLst>
        <pc:spChg chg="mod">
          <ac:chgData name="Dana Golden" userId="6484f9b66e2ed86a" providerId="LiveId" clId="{1C756232-435F-4601-B62E-31F8CF5EC4B3}" dt="2023-01-16T13:33:07.599" v="2691" actId="26606"/>
          <ac:spMkLst>
            <pc:docMk/>
            <pc:sldMk cId="4258471460" sldId="271"/>
            <ac:spMk id="2" creationId="{A2E376C2-1785-FAE6-107E-49F92384D576}"/>
          </ac:spMkLst>
        </pc:spChg>
        <pc:spChg chg="mod">
          <ac:chgData name="Dana Golden" userId="6484f9b66e2ed86a" providerId="LiveId" clId="{1C756232-435F-4601-B62E-31F8CF5EC4B3}" dt="2023-01-16T13:36:43.903" v="3029" actId="20577"/>
          <ac:spMkLst>
            <pc:docMk/>
            <pc:sldMk cId="4258471460" sldId="271"/>
            <ac:spMk id="3" creationId="{649E3209-83C2-9CED-C075-830B681F6A02}"/>
          </ac:spMkLst>
        </pc:spChg>
        <pc:spChg chg="add">
          <ac:chgData name="Dana Golden" userId="6484f9b66e2ed86a" providerId="LiveId" clId="{1C756232-435F-4601-B62E-31F8CF5EC4B3}" dt="2023-01-16T13:33:07.599" v="2691" actId="26606"/>
          <ac:spMkLst>
            <pc:docMk/>
            <pc:sldMk cId="4258471460" sldId="271"/>
            <ac:spMk id="8199" creationId="{5E39A796-BE83-48B1-B33F-35C4A32AAB57}"/>
          </ac:spMkLst>
        </pc:spChg>
        <pc:spChg chg="add">
          <ac:chgData name="Dana Golden" userId="6484f9b66e2ed86a" providerId="LiveId" clId="{1C756232-435F-4601-B62E-31F8CF5EC4B3}" dt="2023-01-16T13:33:07.599" v="2691" actId="26606"/>
          <ac:spMkLst>
            <pc:docMk/>
            <pc:sldMk cId="4258471460" sldId="271"/>
            <ac:spMk id="8201" creationId="{72F84B47-E267-4194-8194-831DB7B5547F}"/>
          </ac:spMkLst>
        </pc:spChg>
        <pc:picChg chg="add mod">
          <ac:chgData name="Dana Golden" userId="6484f9b66e2ed86a" providerId="LiveId" clId="{1C756232-435F-4601-B62E-31F8CF5EC4B3}" dt="2023-01-16T13:33:07.599" v="2691" actId="26606"/>
          <ac:picMkLst>
            <pc:docMk/>
            <pc:sldMk cId="4258471460" sldId="271"/>
            <ac:picMk id="8194" creationId="{C7C6476E-FABB-4F4F-5099-54215BA6A3B1}"/>
          </ac:picMkLst>
        </pc:picChg>
      </pc:sldChg>
      <pc:sldChg chg="addSp modSp new mod setBg">
        <pc:chgData name="Dana Golden" userId="6484f9b66e2ed86a" providerId="LiveId" clId="{1C756232-435F-4601-B62E-31F8CF5EC4B3}" dt="2023-01-16T13:26:23.936" v="2462" actId="20577"/>
        <pc:sldMkLst>
          <pc:docMk/>
          <pc:sldMk cId="2155830278" sldId="272"/>
        </pc:sldMkLst>
        <pc:spChg chg="mod">
          <ac:chgData name="Dana Golden" userId="6484f9b66e2ed86a" providerId="LiveId" clId="{1C756232-435F-4601-B62E-31F8CF5EC4B3}" dt="2023-01-16T13:26:14.413" v="2423" actId="26606"/>
          <ac:spMkLst>
            <pc:docMk/>
            <pc:sldMk cId="2155830278" sldId="272"/>
            <ac:spMk id="2" creationId="{6CB81659-DB29-92FB-4A7F-8FE8D62AECD8}"/>
          </ac:spMkLst>
        </pc:spChg>
        <pc:spChg chg="mod">
          <ac:chgData name="Dana Golden" userId="6484f9b66e2ed86a" providerId="LiveId" clId="{1C756232-435F-4601-B62E-31F8CF5EC4B3}" dt="2023-01-16T13:26:23.936" v="2462" actId="20577"/>
          <ac:spMkLst>
            <pc:docMk/>
            <pc:sldMk cId="2155830278" sldId="272"/>
            <ac:spMk id="3" creationId="{AA3CDD5B-97A6-DB2D-B304-8319623D2A4D}"/>
          </ac:spMkLst>
        </pc:spChg>
        <pc:spChg chg="add">
          <ac:chgData name="Dana Golden" userId="6484f9b66e2ed86a" providerId="LiveId" clId="{1C756232-435F-4601-B62E-31F8CF5EC4B3}" dt="2023-01-16T13:26:14.413" v="2423" actId="26606"/>
          <ac:spMkLst>
            <pc:docMk/>
            <pc:sldMk cId="2155830278" sldId="272"/>
            <ac:spMk id="10" creationId="{5AAE9118-0436-4488-AC4A-C14DF6A7B6B1}"/>
          </ac:spMkLst>
        </pc:spChg>
        <pc:spChg chg="add">
          <ac:chgData name="Dana Golden" userId="6484f9b66e2ed86a" providerId="LiveId" clId="{1C756232-435F-4601-B62E-31F8CF5EC4B3}" dt="2023-01-16T13:26:14.413" v="2423" actId="26606"/>
          <ac:spMkLst>
            <pc:docMk/>
            <pc:sldMk cId="2155830278" sldId="272"/>
            <ac:spMk id="12" creationId="{48AADC38-41AB-482C-B8C3-6B9CD91B678A}"/>
          </ac:spMkLst>
        </pc:spChg>
        <pc:picChg chg="add mod">
          <ac:chgData name="Dana Golden" userId="6484f9b66e2ed86a" providerId="LiveId" clId="{1C756232-435F-4601-B62E-31F8CF5EC4B3}" dt="2023-01-16T13:26:14.413" v="2423" actId="26606"/>
          <ac:picMkLst>
            <pc:docMk/>
            <pc:sldMk cId="2155830278" sldId="272"/>
            <ac:picMk id="4" creationId="{AF897264-6E51-A906-F660-13028D75C04F}"/>
          </ac:picMkLst>
        </pc:picChg>
        <pc:picChg chg="add mod">
          <ac:chgData name="Dana Golden" userId="6484f9b66e2ed86a" providerId="LiveId" clId="{1C756232-435F-4601-B62E-31F8CF5EC4B3}" dt="2023-01-16T13:26:14.413" v="2423" actId="26606"/>
          <ac:picMkLst>
            <pc:docMk/>
            <pc:sldMk cId="2155830278" sldId="272"/>
            <ac:picMk id="5" creationId="{C5945FF3-0FCF-C0AA-8F73-3DDCBC7FC85F}"/>
          </ac:picMkLst>
        </pc:picChg>
      </pc:sldChg>
      <pc:sldChg chg="addSp delSp modSp new mod setBg">
        <pc:chgData name="Dana Golden" userId="6484f9b66e2ed86a" providerId="LiveId" clId="{1C756232-435F-4601-B62E-31F8CF5EC4B3}" dt="2023-01-16T13:28:09.281" v="2528" actId="26606"/>
        <pc:sldMkLst>
          <pc:docMk/>
          <pc:sldMk cId="832857638" sldId="273"/>
        </pc:sldMkLst>
        <pc:spChg chg="mod">
          <ac:chgData name="Dana Golden" userId="6484f9b66e2ed86a" providerId="LiveId" clId="{1C756232-435F-4601-B62E-31F8CF5EC4B3}" dt="2023-01-16T13:28:09.281" v="2528" actId="26606"/>
          <ac:spMkLst>
            <pc:docMk/>
            <pc:sldMk cId="832857638" sldId="273"/>
            <ac:spMk id="2" creationId="{899978A4-56F1-2820-8DB2-0D4427AAD283}"/>
          </ac:spMkLst>
        </pc:spChg>
        <pc:spChg chg="del">
          <ac:chgData name="Dana Golden" userId="6484f9b66e2ed86a" providerId="LiveId" clId="{1C756232-435F-4601-B62E-31F8CF5EC4B3}" dt="2023-01-16T13:28:06.627" v="2527"/>
          <ac:spMkLst>
            <pc:docMk/>
            <pc:sldMk cId="832857638" sldId="273"/>
            <ac:spMk id="3" creationId="{BA9667FF-0D45-25F6-35BC-F25307B8E3BB}"/>
          </ac:spMkLst>
        </pc:spChg>
        <pc:spChg chg="add">
          <ac:chgData name="Dana Golden" userId="6484f9b66e2ed86a" providerId="LiveId" clId="{1C756232-435F-4601-B62E-31F8CF5EC4B3}" dt="2023-01-16T13:28:09.281" v="2528" actId="26606"/>
          <ac:spMkLst>
            <pc:docMk/>
            <pc:sldMk cId="832857638" sldId="273"/>
            <ac:spMk id="9" creationId="{71FC7D98-7B8B-402A-90FC-F027482F2142}"/>
          </ac:spMkLst>
        </pc:spChg>
        <pc:spChg chg="add">
          <ac:chgData name="Dana Golden" userId="6484f9b66e2ed86a" providerId="LiveId" clId="{1C756232-435F-4601-B62E-31F8CF5EC4B3}" dt="2023-01-16T13:28:09.281" v="2528" actId="26606"/>
          <ac:spMkLst>
            <pc:docMk/>
            <pc:sldMk cId="832857638" sldId="273"/>
            <ac:spMk id="11" creationId="{AD7356EA-285B-4E5D-8FEC-104659A4FD2C}"/>
          </ac:spMkLst>
        </pc:spChg>
        <pc:picChg chg="add mod">
          <ac:chgData name="Dana Golden" userId="6484f9b66e2ed86a" providerId="LiveId" clId="{1C756232-435F-4601-B62E-31F8CF5EC4B3}" dt="2023-01-16T13:28:09.281" v="2528" actId="26606"/>
          <ac:picMkLst>
            <pc:docMk/>
            <pc:sldMk cId="832857638" sldId="273"/>
            <ac:picMk id="4" creationId="{8DB6C4A8-1D9C-4BFD-51E4-FA134AA1C4BA}"/>
          </ac:picMkLst>
        </pc:picChg>
      </pc:sldChg>
      <pc:sldChg chg="addSp delSp modSp new mod setBg">
        <pc:chgData name="Dana Golden" userId="6484f9b66e2ed86a" providerId="LiveId" clId="{1C756232-435F-4601-B62E-31F8CF5EC4B3}" dt="2023-01-16T13:36:28.075" v="2988" actId="20577"/>
        <pc:sldMkLst>
          <pc:docMk/>
          <pc:sldMk cId="1558658501" sldId="274"/>
        </pc:sldMkLst>
        <pc:spChg chg="mod">
          <ac:chgData name="Dana Golden" userId="6484f9b66e2ed86a" providerId="LiveId" clId="{1C756232-435F-4601-B62E-31F8CF5EC4B3}" dt="2023-01-16T13:36:28.075" v="2988" actId="20577"/>
          <ac:spMkLst>
            <pc:docMk/>
            <pc:sldMk cId="1558658501" sldId="274"/>
            <ac:spMk id="2" creationId="{A67ECF9F-6684-3C8A-0D8B-512442959E62}"/>
          </ac:spMkLst>
        </pc:spChg>
        <pc:spChg chg="del">
          <ac:chgData name="Dana Golden" userId="6484f9b66e2ed86a" providerId="LiveId" clId="{1C756232-435F-4601-B62E-31F8CF5EC4B3}" dt="2023-01-16T13:36:22.907" v="2978" actId="26606"/>
          <ac:spMkLst>
            <pc:docMk/>
            <pc:sldMk cId="1558658501" sldId="274"/>
            <ac:spMk id="3" creationId="{903DC569-881D-7698-202C-E1671F1EB951}"/>
          </ac:spMkLst>
        </pc:spChg>
        <pc:spChg chg="add">
          <ac:chgData name="Dana Golden" userId="6484f9b66e2ed86a" providerId="LiveId" clId="{1C756232-435F-4601-B62E-31F8CF5EC4B3}" dt="2023-01-16T13:36:22.907" v="2978" actId="26606"/>
          <ac:spMkLst>
            <pc:docMk/>
            <pc:sldMk cId="1558658501" sldId="274"/>
            <ac:spMk id="9223" creationId="{D4771268-CB57-404A-9271-370EB28F6090}"/>
          </ac:spMkLst>
        </pc:spChg>
        <pc:picChg chg="add mod">
          <ac:chgData name="Dana Golden" userId="6484f9b66e2ed86a" providerId="LiveId" clId="{1C756232-435F-4601-B62E-31F8CF5EC4B3}" dt="2023-01-16T13:36:22.907" v="2978" actId="26606"/>
          <ac:picMkLst>
            <pc:docMk/>
            <pc:sldMk cId="1558658501" sldId="274"/>
            <ac:picMk id="9218" creationId="{BE3D42D4-4D73-19CB-CD05-D3F77791D6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6A6-14E8-F6C5-4473-3DBCA3F5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4946A-A0DB-69B1-46DB-8D6A49E88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A0E56-4A55-E326-0AB6-C6A95BD4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39695-9B3E-958C-58BB-4A535B17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2B563-AD29-CF9B-44A7-BB57F42C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8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77C2-EDF2-B7CC-01A3-ADD02A8E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67B7B-B965-DB75-D814-93C6B2043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A3EE-8DCC-A199-996B-C9B86B83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834C0-A8EB-4929-6CEE-4C3B74233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C454B-ECE8-2F5C-DB1D-8AA21097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5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7D7E-D4CB-7BB7-7936-531C58FA1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10A70-096A-BADE-42F6-2D5A9BFCF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6E9F-417F-8206-6462-1AB7E0F2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7EB5-6F7F-ABAF-0D21-5F637B3A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BA73-FCE6-85CF-83DB-A9D7DE14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573-326E-2F4C-3793-71BEFAC6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A7DE-A8A9-7572-87A7-5673E16C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BBD4-120C-8E95-FD66-69ED6256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68F5-F974-9099-CB44-C9802838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13DB8-978F-55AA-C66A-CBA10298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6F33-DE77-FFC7-F8D1-F09456B5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66806-690E-90B5-AC8E-86B5333A9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C2621-B24E-93C7-C509-5213AE09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F5A4B-0087-5A4D-7B7F-D5D82FCE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CBECD-3BE2-7921-882A-26885226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2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FFFC-CF3E-6E00-DF04-4204E5F1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97D8-CA04-D225-B78B-131E2F56E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98C8F-88B5-DFCF-3FF1-8E5882F05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D3201-E156-4F4F-3261-7C0A2259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B3EC-21E2-3612-963B-E783119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3CAE6-EBDE-1217-9B9C-FB346FDF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22CB-7124-00D9-A1BC-6C2C357F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CDD2-D94B-0355-9AF9-C9768A7C5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704C7-B38D-7C5F-017D-47E7E253E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8230A-821E-54FB-BDBC-D5E3273D7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31088-BEA8-946E-D45F-8635B8A67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36C6A-191A-C539-D0AC-02A505C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3488-A1A8-4F53-09FD-63908D056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52D89-F45A-211A-3969-575AB73E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5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2F1A-6651-5F4C-A2DE-00FF005C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23F302-3E83-A06F-C8F7-038941F3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57B1F-9C9F-9644-A3B5-00EFA3E9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706D6-37DC-7AA0-096C-8368D3FC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0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D2E37-A6E7-C795-2F70-186141F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9E0F5-DA0F-BDA8-57FC-750A6786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3BAE0-2818-3AC5-FE7F-6ED242AA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0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37CC-F4EB-CE60-785C-EA25EE13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379F0-B81D-BCB1-63E7-E8AB5B6B8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ECA8B-25D8-526A-D1E7-2AA0BB977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6FD03-6B9B-CF78-DC40-2AEF14AC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AF472-B010-DBE6-E884-BC08EF47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78B18-C463-C6E0-42F8-BC453AC4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0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1A46-83CE-BE7B-7C64-919CD61C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85EC-DE51-BBCE-5645-95878D6BA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399D6-323D-4AC7-8F9F-CC77CBB7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E082C-058F-2528-AF0F-6A85C4B1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7B12D-296B-A0C3-A693-014A51CB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489A-E62D-0C21-D3D1-3F2D345B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0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4948C-3F60-6678-CC1F-FA7E5C1C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AF479-9B31-218B-CAAB-519FA21D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54574-FE4D-3760-61A2-C02F3CB2F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B4FBD-257D-48F0-9836-0EA0521847A7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CFD6F-9161-A081-9121-8996C961A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A09E-3645-38B2-9B03-9E593B80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6F30-981B-45EF-80B2-EC4EA126C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green grass">
            <a:extLst>
              <a:ext uri="{FF2B5EF4-FFF2-40B4-BE49-F238E27FC236}">
                <a16:creationId xmlns:a16="http://schemas.microsoft.com/office/drawing/2014/main" id="{003550C1-769D-DE54-553F-63D62ECEF1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2" b="1245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4D409-6FD0-F7BB-6946-BCE0534FC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Environmental quality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61A8B-4394-40C0-6780-07B02E39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9AC0-E53D-0E74-1AE5-6CA99353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Negative Externality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ED78-DEDB-356C-565F-295F71C5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19083"/>
            <a:ext cx="10210800" cy="5284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cost borne by society but not by participants in the transaction </a:t>
            </a:r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5833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Rounded Rectangle 26">
            <a:extLst>
              <a:ext uri="{FF2B5EF4-FFF2-40B4-BE49-F238E27FC236}">
                <a16:creationId xmlns:a16="http://schemas.microsoft.com/office/drawing/2014/main" id="{B7511254-A05E-4E15-ABEE-9CE80348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2" name="Picture 10" descr="When smoking was a feminist act - The Washington Post">
            <a:extLst>
              <a:ext uri="{FF2B5EF4-FFF2-40B4-BE49-F238E27FC236}">
                <a16:creationId xmlns:a16="http://schemas.microsoft.com/office/drawing/2014/main" id="{2C2F673D-61F7-4A44-FF5E-116F0ADD0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3" r="1" b="7721"/>
          <a:stretch/>
        </p:blipFill>
        <p:spPr bwMode="auto">
          <a:xfrm>
            <a:off x="641604" y="2745272"/>
            <a:ext cx="5276732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egative Externalities - AP Microeconomics - YouTube">
            <a:extLst>
              <a:ext uri="{FF2B5EF4-FFF2-40B4-BE49-F238E27FC236}">
                <a16:creationId xmlns:a16="http://schemas.microsoft.com/office/drawing/2014/main" id="{A6B6EDF5-394D-DBBE-F947-061A31E64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r="-3" b="-3"/>
          <a:stretch/>
        </p:blipFill>
        <p:spPr bwMode="auto">
          <a:xfrm>
            <a:off x="6273664" y="2745272"/>
            <a:ext cx="5276732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8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wsuits &amp; Settlements – The Center for the Study of Tobacco and Society">
            <a:extLst>
              <a:ext uri="{FF2B5EF4-FFF2-40B4-BE49-F238E27FC236}">
                <a16:creationId xmlns:a16="http://schemas.microsoft.com/office/drawing/2014/main" id="{4AFFCAD3-8C50-D5AC-4C43-3122716224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A86A9-C1BA-E920-E3EC-1E7D65D8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Tobacco lawsuit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67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8E14-A4B1-B01A-F6A8-E2F8DBF4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Tax to fix Negative Externality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2FD6-815B-4E74-1762-598F70CE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Tax negative externality so market produces socially optimal amount</a:t>
            </a:r>
          </a:p>
          <a:p>
            <a:r>
              <a:rPr lang="en-US" sz="2000" dirty="0"/>
              <a:t>How else could we fix?</a:t>
            </a:r>
          </a:p>
        </p:txBody>
      </p:sp>
      <p:sp>
        <p:nvSpPr>
          <p:cNvPr id="5127" name="Rectangle 512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ositive and Negative Externalities - AP/IB/College - ReviewEcon.com">
            <a:extLst>
              <a:ext uri="{FF2B5EF4-FFF2-40B4-BE49-F238E27FC236}">
                <a16:creationId xmlns:a16="http://schemas.microsoft.com/office/drawing/2014/main" id="{95CF8B51-6DC2-502C-B01A-0397CE79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47555"/>
            <a:ext cx="6019331" cy="455964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76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44B97-9C13-EBD9-7709-5B9F63F1E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Congestion Games: How roads cause externalities</a:t>
            </a: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4: Congestion Game Setup-Braess' Paradox | Download Scientific Diagram">
            <a:extLst>
              <a:ext uri="{FF2B5EF4-FFF2-40B4-BE49-F238E27FC236}">
                <a16:creationId xmlns:a16="http://schemas.microsoft.com/office/drawing/2014/main" id="{E9F612A3-04E5-780E-E73C-02ABA490A5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1251412"/>
            <a:ext cx="6553545" cy="436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85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C781-93ED-EFAD-92D8-671C75D4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Tragedy of the Commons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3B32-FAFF-DC93-90CB-2BC35695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When resources are available to everyone, they are over-used</a:t>
            </a:r>
          </a:p>
          <a:p>
            <a:r>
              <a:rPr lang="en-US" sz="2000" dirty="0"/>
              <a:t>World’s fisheries, roads, public parks</a:t>
            </a:r>
          </a:p>
          <a:p>
            <a:r>
              <a:rPr lang="en-US" sz="2000" dirty="0"/>
              <a:t>The main case for private property</a:t>
            </a:r>
          </a:p>
        </p:txBody>
      </p:sp>
      <p:sp>
        <p:nvSpPr>
          <p:cNvPr id="7175" name="Rectangle 717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n example of the tragedy of the commons for a pasture that is used by... |  Download Scientific Diagram">
            <a:extLst>
              <a:ext uri="{FF2B5EF4-FFF2-40B4-BE49-F238E27FC236}">
                <a16:creationId xmlns:a16="http://schemas.microsoft.com/office/drawing/2014/main" id="{947F03E9-C7A7-0B56-B7C5-F51AE3B48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2124388"/>
            <a:ext cx="6019331" cy="2605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5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8A4-56F1-2820-8DB2-0D4427AA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Ozone Hole: A successful case of environmental policy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B6C4A8-1D9C-4BFD-51E4-FA134AA1C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4635" y="804672"/>
            <a:ext cx="5248656" cy="524865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85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ew report slams idea of a missile defense shield in space - SpaceNews">
            <a:extLst>
              <a:ext uri="{FF2B5EF4-FFF2-40B4-BE49-F238E27FC236}">
                <a16:creationId xmlns:a16="http://schemas.microsoft.com/office/drawing/2014/main" id="{33E7B830-97E7-3916-F33B-CCE8CEE59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74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40161-0CDD-A7CD-3453-B538DA46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Public goods</a:t>
            </a:r>
          </a:p>
        </p:txBody>
      </p:sp>
      <p:cxnSp>
        <p:nvCxnSpPr>
          <p:cNvPr id="10249" name="Straight Connector 1024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06CB9-26B4-CC2F-9837-D161A694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Nonrival and nonexcludable</a:t>
            </a:r>
          </a:p>
          <a:p>
            <a:r>
              <a:rPr lang="en-US" sz="1800" dirty="0"/>
              <a:t>National security, public roads, environmental quality</a:t>
            </a:r>
          </a:p>
          <a:p>
            <a:r>
              <a:rPr lang="en-US" sz="1800" dirty="0"/>
              <a:t>Private markets will not provide</a:t>
            </a:r>
          </a:p>
          <a:p>
            <a:r>
              <a:rPr lang="en-US" sz="1800" dirty="0"/>
              <a:t>Why not?</a:t>
            </a:r>
          </a:p>
        </p:txBody>
      </p:sp>
    </p:spTree>
    <p:extLst>
      <p:ext uri="{BB962C8B-B14F-4D97-AF65-F5344CB8AC3E}">
        <p14:creationId xmlns:p14="http://schemas.microsoft.com/office/powerpoint/2010/main" val="3485465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376C2-1785-FAE6-107E-49F92384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Free Rider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3209-83C2-9CED-C075-830B681F6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If one person deviates, they face no cost but receive all the gains</a:t>
            </a:r>
          </a:p>
          <a:p>
            <a:r>
              <a:rPr lang="en-US" sz="2000" dirty="0"/>
              <a:t>One of the main reason, labor unions don’t get all members to pay dues</a:t>
            </a:r>
          </a:p>
          <a:p>
            <a:r>
              <a:rPr lang="en-US" sz="2000" dirty="0"/>
              <a:t>Can you think of other examples?</a:t>
            </a:r>
          </a:p>
          <a:p>
            <a:r>
              <a:rPr lang="en-US" sz="2000" dirty="0"/>
              <a:t>How to fix?</a:t>
            </a:r>
          </a:p>
        </p:txBody>
      </p:sp>
      <p:sp>
        <p:nvSpPr>
          <p:cNvPr id="8199" name="Rectangle 819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SCABBY WINS AGAIN! NLRB DISMISSES LAWSUIT THREATENING USE OF INFLATABLE  RATS - IUOE Local 150 | International Union Of Operating Engineers">
            <a:extLst>
              <a:ext uri="{FF2B5EF4-FFF2-40B4-BE49-F238E27FC236}">
                <a16:creationId xmlns:a16="http://schemas.microsoft.com/office/drawing/2014/main" id="{C7C6476E-FABB-4F4F-5099-54215BA6A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743" y="807593"/>
            <a:ext cx="5239568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4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ECF9F-6684-3C8A-0D8B-51244295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Agricultural subsidies</a:t>
            </a:r>
          </a:p>
        </p:txBody>
      </p:sp>
      <p:pic>
        <p:nvPicPr>
          <p:cNvPr id="9218" name="Picture 2" descr="Economics for Leaders Lesson 8: Costs &amp; Benefits Of Government Action. -  ppt download">
            <a:extLst>
              <a:ext uri="{FF2B5EF4-FFF2-40B4-BE49-F238E27FC236}">
                <a16:creationId xmlns:a16="http://schemas.microsoft.com/office/drawing/2014/main" id="{BE3D42D4-4D73-19CB-CD05-D3F77791D6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885073"/>
            <a:ext cx="6780700" cy="508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65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1659-DB29-92FB-4A7F-8FE8D62A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/>
              <a:t>Efficient level of pollution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CDD5B-97A6-DB2D-B304-8319623D2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Where is efficient pollution delivered?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48AADC38-41AB-482C-B8C3-6B9CD91B6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6035"/>
            <a:ext cx="11548872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ure-4">
            <a:extLst>
              <a:ext uri="{FF2B5EF4-FFF2-40B4-BE49-F238E27FC236}">
                <a16:creationId xmlns:a16="http://schemas.microsoft.com/office/drawing/2014/main" id="{AF897264-6E51-A906-F660-13028D75C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7937" y="2746075"/>
            <a:ext cx="1160373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able-4">
            <a:extLst>
              <a:ext uri="{FF2B5EF4-FFF2-40B4-BE49-F238E27FC236}">
                <a16:creationId xmlns:a16="http://schemas.microsoft.com/office/drawing/2014/main" id="{C5945FF3-0FCF-C0AA-8F73-3DDCBC7FC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2784" y="3382943"/>
            <a:ext cx="5276088" cy="201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83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1A10-C84D-980E-AFD4-ABBA52091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sz="4100"/>
              <a:t>Economic Efficiency vs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39F5-2F94-8006-0442-5CBC440F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Efficiency promotes the outcome that maximizes output while minimizing costs</a:t>
            </a:r>
          </a:p>
          <a:p>
            <a:pPr lvl="1"/>
            <a:r>
              <a:rPr lang="en-US" sz="2000" dirty="0"/>
              <a:t>No one can be made better off without making someone else worse off</a:t>
            </a:r>
          </a:p>
          <a:p>
            <a:pPr lvl="1"/>
            <a:r>
              <a:rPr lang="en-US" sz="2000" dirty="0"/>
              <a:t>Is this a smart way to think about the world?</a:t>
            </a:r>
          </a:p>
          <a:p>
            <a:r>
              <a:rPr lang="en-US" sz="2000" dirty="0"/>
              <a:t>Equity promotes making sure that resources are evenly distributed across the population. Focus on fairness</a:t>
            </a:r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009F7DF5-E464-87EA-968B-3BA1E222D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36" r="25803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39C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70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35303-055D-AC1F-2E85-AAA48567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Efficiency-Equity Tradeoff: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this the right visual?</a:t>
            </a:r>
          </a:p>
        </p:txBody>
      </p:sp>
      <p:pic>
        <p:nvPicPr>
          <p:cNvPr id="1026" name="Picture 2" descr="Equity / Efficiency trade-off – ECONFIX">
            <a:extLst>
              <a:ext uri="{FF2B5EF4-FFF2-40B4-BE49-F238E27FC236}">
                <a16:creationId xmlns:a16="http://schemas.microsoft.com/office/drawing/2014/main" id="{6D332D63-3274-ADD7-7359-676FCDD82F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13922"/>
            <a:ext cx="6780700" cy="462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82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34015-3950-3389-4F74-A868CF02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Gini Coefficient</a:t>
            </a:r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nequality in Latin America: Gini Definition">
            <a:extLst>
              <a:ext uri="{FF2B5EF4-FFF2-40B4-BE49-F238E27FC236}">
                <a16:creationId xmlns:a16="http://schemas.microsoft.com/office/drawing/2014/main" id="{60A5E445-EC73-E1AF-3235-2A78F519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9946884-0A02-F6B1-E4A0-75B77EC6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Measures concentration of wealth</a:t>
            </a:r>
          </a:p>
          <a:p>
            <a:r>
              <a:rPr lang="en-US" dirty="0"/>
              <a:t>Coefficient of 0 means wealth evenly distributed</a:t>
            </a:r>
          </a:p>
          <a:p>
            <a:r>
              <a:rPr lang="en-US" dirty="0"/>
              <a:t>Coefficient of 1 means all wealth controlled by one person</a:t>
            </a:r>
          </a:p>
        </p:txBody>
      </p:sp>
    </p:spTree>
    <p:extLst>
      <p:ext uri="{BB962C8B-B14F-4D97-AF65-F5344CB8AC3E}">
        <p14:creationId xmlns:p14="http://schemas.microsoft.com/office/powerpoint/2010/main" val="151086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4842C-AAFD-CE64-6605-CFEF2B810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Economic Efficiency: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Figure-4">
            <a:extLst>
              <a:ext uri="{FF2B5EF4-FFF2-40B4-BE49-F238E27FC236}">
                <a16:creationId xmlns:a16="http://schemas.microsoft.com/office/drawing/2014/main" id="{BF65FC96-18EA-41AF-ABA6-0C9A6E7F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242080"/>
            <a:ext cx="4777381" cy="420409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7030-3EE2-5BC6-4C5B-1A1E3EBC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dirty="0"/>
              <a:t>Marginal Willingness to pay equals marginal cost</a:t>
            </a:r>
          </a:p>
          <a:p>
            <a:r>
              <a:rPr lang="en-US" dirty="0"/>
              <a:t>Must take into account externalities</a:t>
            </a:r>
          </a:p>
          <a:p>
            <a:r>
              <a:rPr lang="en-US" dirty="0"/>
              <a:t>Where is producer surplus?</a:t>
            </a:r>
          </a:p>
          <a:p>
            <a:r>
              <a:rPr lang="en-US" dirty="0"/>
              <a:t>Where is consumer surplus?</a:t>
            </a:r>
          </a:p>
          <a:p>
            <a:r>
              <a:rPr lang="en-US" dirty="0"/>
              <a:t>Where is total cost?</a:t>
            </a:r>
          </a:p>
        </p:txBody>
      </p:sp>
    </p:spTree>
    <p:extLst>
      <p:ext uri="{BB962C8B-B14F-4D97-AF65-F5344CB8AC3E}">
        <p14:creationId xmlns:p14="http://schemas.microsoft.com/office/powerpoint/2010/main" val="215722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0348F-D7F7-D7BE-092D-FFBCB899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Deadweight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7F33-BE01-3B07-8BDE-050E40CB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loss without a corresponding gain</a:t>
            </a:r>
          </a:p>
          <a:p>
            <a:r>
              <a:rPr lang="en-US" sz="2000" dirty="0"/>
              <a:t>What actions might result in deadweight loss?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4D913F6-2D01-780A-CDC8-D84FA7B143A2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 r="4" b="4"/>
          <a:stretch/>
        </p:blipFill>
        <p:spPr bwMode="auto">
          <a:xfrm>
            <a:off x="1825426" y="2421924"/>
            <a:ext cx="3192728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98986AEB-1948-A63D-F226-9AD067167C0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9" b="-2"/>
          <a:stretch/>
        </p:blipFill>
        <p:spPr bwMode="auto">
          <a:xfrm>
            <a:off x="6866155" y="2421924"/>
            <a:ext cx="3831662" cy="37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12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C34E-BEC5-BB30-CFEF-FF4962D2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Free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2ADE-FB96-928E-F4AC-6298D29C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900"/>
              <a:t>Buyers and sellers agree on a set market-clearing price</a:t>
            </a:r>
          </a:p>
          <a:p>
            <a:r>
              <a:rPr lang="en-US" sz="1900"/>
              <a:t>Generally agreed to be allocatively and productively efficient under most circumstances</a:t>
            </a:r>
          </a:p>
          <a:p>
            <a:r>
              <a:rPr lang="en-US" sz="1900"/>
              <a:t>How, what, and for whom to produce decided by markets</a:t>
            </a:r>
          </a:p>
          <a:p>
            <a:r>
              <a:rPr lang="en-US" sz="1900"/>
              <a:t>What is the benefit of free markets?</a:t>
            </a:r>
          </a:p>
          <a:p>
            <a:r>
              <a:rPr lang="en-US" sz="1900"/>
              <a:t>When might free markets fail?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gure-4">
            <a:extLst>
              <a:ext uri="{FF2B5EF4-FFF2-40B4-BE49-F238E27FC236}">
                <a16:creationId xmlns:a16="http://schemas.microsoft.com/office/drawing/2014/main" id="{4C6783E5-FC0B-E6FD-82D0-2DDA9E5C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500" y="807593"/>
            <a:ext cx="5954054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69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A7D5-34F3-DA78-564A-FFFF94CA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Externalities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80CB-545A-B217-222C-4BF7A8C6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Externalities are cost borne by people who do not participate in a transaction.</a:t>
            </a:r>
          </a:p>
          <a:p>
            <a:r>
              <a:rPr lang="en-US" sz="2000" dirty="0"/>
              <a:t>What is an example of a negative externality?</a:t>
            </a:r>
          </a:p>
          <a:p>
            <a:r>
              <a:rPr lang="en-US" sz="2000" dirty="0"/>
              <a:t>What is an example of a positive externality?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xternality - Definition, Categories, Causes and Solutions">
            <a:extLst>
              <a:ext uri="{FF2B5EF4-FFF2-40B4-BE49-F238E27FC236}">
                <a16:creationId xmlns:a16="http://schemas.microsoft.com/office/drawing/2014/main" id="{E315EDA9-7CF9-212B-61A1-0AB8D7F0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18425"/>
            <a:ext cx="6019331" cy="40179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54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CAD4-5FAD-16A7-1910-D43B1206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Positive Externality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4458-8C09-1CD1-5FF6-B9A7F87E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 gain accrues to society but not to the participants in the transaction</a:t>
            </a:r>
          </a:p>
          <a:p>
            <a:r>
              <a:rPr lang="en-US" sz="2000" dirty="0"/>
              <a:t>How could we fix this problem?</a:t>
            </a:r>
          </a:p>
          <a:p>
            <a:r>
              <a:rPr lang="en-US" sz="2000" dirty="0"/>
              <a:t>Why are vaccines a positive externality?</a:t>
            </a:r>
          </a:p>
          <a:p>
            <a:r>
              <a:rPr lang="en-US" sz="2000" dirty="0"/>
              <a:t>Would it be efficient to vaccinate everyone?</a:t>
            </a:r>
          </a:p>
          <a:p>
            <a:endParaRPr lang="en-US" sz="2000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do you graph a positive externality? - No Bull Economics Lessons">
            <a:extLst>
              <a:ext uri="{FF2B5EF4-FFF2-40B4-BE49-F238E27FC236}">
                <a16:creationId xmlns:a16="http://schemas.microsoft.com/office/drawing/2014/main" id="{A191B420-2425-D5B6-2172-4847A6870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170128"/>
            <a:ext cx="6019331" cy="45144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15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409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Environmental quality </vt:lpstr>
      <vt:lpstr>Economic Efficiency vs Equity</vt:lpstr>
      <vt:lpstr>Efficiency-Equity Tradeoff: Is this the right visual?</vt:lpstr>
      <vt:lpstr>Gini Coefficient</vt:lpstr>
      <vt:lpstr>Economic Efficiency:</vt:lpstr>
      <vt:lpstr>Deadweight Loss</vt:lpstr>
      <vt:lpstr>Free markets</vt:lpstr>
      <vt:lpstr>Externalities</vt:lpstr>
      <vt:lpstr>Positive Externality</vt:lpstr>
      <vt:lpstr>Negative Externality</vt:lpstr>
      <vt:lpstr>Tobacco lawsuit</vt:lpstr>
      <vt:lpstr>Tax to fix Negative Externality</vt:lpstr>
      <vt:lpstr>Congestion Games: How roads cause externalities</vt:lpstr>
      <vt:lpstr>Tragedy of the Commons</vt:lpstr>
      <vt:lpstr>The Ozone Hole: A successful case of environmental policy</vt:lpstr>
      <vt:lpstr>Public goods</vt:lpstr>
      <vt:lpstr>Free Rider Problem</vt:lpstr>
      <vt:lpstr>Agricultural subsidies</vt:lpstr>
      <vt:lpstr>Efficient level of pollution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quality </dc:title>
  <dc:creator>Dana Golden</dc:creator>
  <cp:lastModifiedBy>Dana Golden</cp:lastModifiedBy>
  <cp:revision>1</cp:revision>
  <dcterms:created xsi:type="dcterms:W3CDTF">2023-01-09T17:34:32Z</dcterms:created>
  <dcterms:modified xsi:type="dcterms:W3CDTF">2023-01-16T13:39:50Z</dcterms:modified>
</cp:coreProperties>
</file>