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974DC7-9AA6-4A71-97C2-D6DC977030DB}" v="21" dt="2023-03-17T15:09:52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a Golden" userId="6484f9b66e2ed86a" providerId="LiveId" clId="{E6974DC7-9AA6-4A71-97C2-D6DC977030DB}"/>
    <pc:docChg chg="undo custSel addSld modSld sldOrd">
      <pc:chgData name="Dana Golden" userId="6484f9b66e2ed86a" providerId="LiveId" clId="{E6974DC7-9AA6-4A71-97C2-D6DC977030DB}" dt="2023-03-17T15:09:53.415" v="1406" actId="26606"/>
      <pc:docMkLst>
        <pc:docMk/>
      </pc:docMkLst>
      <pc:sldChg chg="addSp delSp modSp mod setBg setClrOvrMap">
        <pc:chgData name="Dana Golden" userId="6484f9b66e2ed86a" providerId="LiveId" clId="{E6974DC7-9AA6-4A71-97C2-D6DC977030DB}" dt="2023-03-17T14:52:46.527" v="162" actId="26606"/>
        <pc:sldMkLst>
          <pc:docMk/>
          <pc:sldMk cId="962128241" sldId="256"/>
        </pc:sldMkLst>
        <pc:spChg chg="mod">
          <ac:chgData name="Dana Golden" userId="6484f9b66e2ed86a" providerId="LiveId" clId="{E6974DC7-9AA6-4A71-97C2-D6DC977030DB}" dt="2023-03-17T14:52:46.527" v="162" actId="26606"/>
          <ac:spMkLst>
            <pc:docMk/>
            <pc:sldMk cId="962128241" sldId="256"/>
            <ac:spMk id="2" creationId="{AD5AF07F-8A63-2D37-1A42-AC65C65C5AB8}"/>
          </ac:spMkLst>
        </pc:spChg>
        <pc:spChg chg="mod">
          <ac:chgData name="Dana Golden" userId="6484f9b66e2ed86a" providerId="LiveId" clId="{E6974DC7-9AA6-4A71-97C2-D6DC977030DB}" dt="2023-03-17T14:52:46.527" v="162" actId="26606"/>
          <ac:spMkLst>
            <pc:docMk/>
            <pc:sldMk cId="962128241" sldId="256"/>
            <ac:spMk id="3" creationId="{DD263A4C-68FE-064C-E45F-1FA09D1A98CF}"/>
          </ac:spMkLst>
        </pc:spChg>
        <pc:spChg chg="add del">
          <ac:chgData name="Dana Golden" userId="6484f9b66e2ed86a" providerId="LiveId" clId="{E6974DC7-9AA6-4A71-97C2-D6DC977030DB}" dt="2023-03-17T14:52:45.092" v="159" actId="26606"/>
          <ac:spMkLst>
            <pc:docMk/>
            <pc:sldMk cId="962128241" sldId="256"/>
            <ac:spMk id="1031" creationId="{71B2258F-86CA-4D4D-8270-BC05FCDEBFB3}"/>
          </ac:spMkLst>
        </pc:spChg>
        <pc:spChg chg="add del">
          <ac:chgData name="Dana Golden" userId="6484f9b66e2ed86a" providerId="LiveId" clId="{E6974DC7-9AA6-4A71-97C2-D6DC977030DB}" dt="2023-03-17T14:52:46.499" v="161" actId="26606"/>
          <ac:spMkLst>
            <pc:docMk/>
            <pc:sldMk cId="962128241" sldId="256"/>
            <ac:spMk id="1033" creationId="{AB58EF07-17C2-48CF-ABB0-EEF1F17CB8F0}"/>
          </ac:spMkLst>
        </pc:spChg>
        <pc:spChg chg="add del">
          <ac:chgData name="Dana Golden" userId="6484f9b66e2ed86a" providerId="LiveId" clId="{E6974DC7-9AA6-4A71-97C2-D6DC977030DB}" dt="2023-03-17T14:52:46.499" v="161" actId="26606"/>
          <ac:spMkLst>
            <pc:docMk/>
            <pc:sldMk cId="962128241" sldId="256"/>
            <ac:spMk id="1034" creationId="{0671A8AE-40A1-4631-A6B8-581AFF065482}"/>
          </ac:spMkLst>
        </pc:spChg>
        <pc:spChg chg="add del">
          <ac:chgData name="Dana Golden" userId="6484f9b66e2ed86a" providerId="LiveId" clId="{E6974DC7-9AA6-4A71-97C2-D6DC977030DB}" dt="2023-03-17T14:52:46.499" v="161" actId="26606"/>
          <ac:spMkLst>
            <pc:docMk/>
            <pc:sldMk cId="962128241" sldId="256"/>
            <ac:spMk id="1035" creationId="{AF2F604E-43BE-4DC3-B983-E071523364F8}"/>
          </ac:spMkLst>
        </pc:spChg>
        <pc:spChg chg="add del">
          <ac:chgData name="Dana Golden" userId="6484f9b66e2ed86a" providerId="LiveId" clId="{E6974DC7-9AA6-4A71-97C2-D6DC977030DB}" dt="2023-03-17T14:52:46.499" v="161" actId="26606"/>
          <ac:spMkLst>
            <pc:docMk/>
            <pc:sldMk cId="962128241" sldId="256"/>
            <ac:spMk id="1037" creationId="{08C9B587-E65E-4B52-B37C-ABEBB6E87928}"/>
          </ac:spMkLst>
        </pc:spChg>
        <pc:spChg chg="add">
          <ac:chgData name="Dana Golden" userId="6484f9b66e2ed86a" providerId="LiveId" clId="{E6974DC7-9AA6-4A71-97C2-D6DC977030DB}" dt="2023-03-17T14:52:46.527" v="162" actId="26606"/>
          <ac:spMkLst>
            <pc:docMk/>
            <pc:sldMk cId="962128241" sldId="256"/>
            <ac:spMk id="1039" creationId="{71B2258F-86CA-4D4D-8270-BC05FCDEBFB3}"/>
          </ac:spMkLst>
        </pc:spChg>
        <pc:picChg chg="add mod ord">
          <ac:chgData name="Dana Golden" userId="6484f9b66e2ed86a" providerId="LiveId" clId="{E6974DC7-9AA6-4A71-97C2-D6DC977030DB}" dt="2023-03-17T14:52:46.527" v="162" actId="26606"/>
          <ac:picMkLst>
            <pc:docMk/>
            <pc:sldMk cId="962128241" sldId="256"/>
            <ac:picMk id="1026" creationId="{63AFBC6D-E305-27FD-A0B3-7ED94D136C12}"/>
          </ac:picMkLst>
        </pc:picChg>
      </pc:sldChg>
      <pc:sldChg chg="addSp delSp modSp new mod setBg">
        <pc:chgData name="Dana Golden" userId="6484f9b66e2ed86a" providerId="LiveId" clId="{E6974DC7-9AA6-4A71-97C2-D6DC977030DB}" dt="2023-03-17T14:59:01.093" v="805" actId="26606"/>
        <pc:sldMkLst>
          <pc:docMk/>
          <pc:sldMk cId="3075032889" sldId="257"/>
        </pc:sldMkLst>
        <pc:spChg chg="mod">
          <ac:chgData name="Dana Golden" userId="6484f9b66e2ed86a" providerId="LiveId" clId="{E6974DC7-9AA6-4A71-97C2-D6DC977030DB}" dt="2023-03-17T14:59:01.093" v="805" actId="26606"/>
          <ac:spMkLst>
            <pc:docMk/>
            <pc:sldMk cId="3075032889" sldId="257"/>
            <ac:spMk id="2" creationId="{A7890059-7A5A-9E34-B2FD-22B8CF4CB5F1}"/>
          </ac:spMkLst>
        </pc:spChg>
        <pc:spChg chg="add del mod">
          <ac:chgData name="Dana Golden" userId="6484f9b66e2ed86a" providerId="LiveId" clId="{E6974DC7-9AA6-4A71-97C2-D6DC977030DB}" dt="2023-03-17T14:59:01.093" v="805" actId="26606"/>
          <ac:spMkLst>
            <pc:docMk/>
            <pc:sldMk cId="3075032889" sldId="257"/>
            <ac:spMk id="3" creationId="{20EB0EF4-CCB6-DADB-8069-F5415268D56B}"/>
          </ac:spMkLst>
        </pc:spChg>
        <pc:spChg chg="add del">
          <ac:chgData name="Dana Golden" userId="6484f9b66e2ed86a" providerId="LiveId" clId="{E6974DC7-9AA6-4A71-97C2-D6DC977030DB}" dt="2023-03-17T14:59:01.077" v="804" actId="26606"/>
          <ac:spMkLst>
            <pc:docMk/>
            <pc:sldMk cId="3075032889" sldId="257"/>
            <ac:spMk id="9" creationId="{BACC6370-2D7E-4714-9D71-7542949D7D5D}"/>
          </ac:spMkLst>
        </pc:spChg>
        <pc:spChg chg="add del">
          <ac:chgData name="Dana Golden" userId="6484f9b66e2ed86a" providerId="LiveId" clId="{E6974DC7-9AA6-4A71-97C2-D6DC977030DB}" dt="2023-03-17T14:59:01.077" v="804" actId="26606"/>
          <ac:spMkLst>
            <pc:docMk/>
            <pc:sldMk cId="3075032889" sldId="257"/>
            <ac:spMk id="11" creationId="{F68B3F68-107C-434F-AA38-110D5EA91B85}"/>
          </ac:spMkLst>
        </pc:spChg>
        <pc:spChg chg="add del">
          <ac:chgData name="Dana Golden" userId="6484f9b66e2ed86a" providerId="LiveId" clId="{E6974DC7-9AA6-4A71-97C2-D6DC977030DB}" dt="2023-03-17T14:59:01.077" v="804" actId="26606"/>
          <ac:spMkLst>
            <pc:docMk/>
            <pc:sldMk cId="3075032889" sldId="257"/>
            <ac:spMk id="13" creationId="{AAD0DBB9-1A4B-4391-81D4-CB19F9AB918A}"/>
          </ac:spMkLst>
        </pc:spChg>
        <pc:spChg chg="add del">
          <ac:chgData name="Dana Golden" userId="6484f9b66e2ed86a" providerId="LiveId" clId="{E6974DC7-9AA6-4A71-97C2-D6DC977030DB}" dt="2023-03-17T14:59:01.077" v="804" actId="26606"/>
          <ac:spMkLst>
            <pc:docMk/>
            <pc:sldMk cId="3075032889" sldId="257"/>
            <ac:spMk id="15" creationId="{063BBA22-50EA-4C4D-BE05-F1CE4E63AA56}"/>
          </ac:spMkLst>
        </pc:spChg>
        <pc:spChg chg="add">
          <ac:chgData name="Dana Golden" userId="6484f9b66e2ed86a" providerId="LiveId" clId="{E6974DC7-9AA6-4A71-97C2-D6DC977030DB}" dt="2023-03-17T14:59:01.093" v="805" actId="26606"/>
          <ac:spMkLst>
            <pc:docMk/>
            <pc:sldMk cId="3075032889" sldId="257"/>
            <ac:spMk id="17" creationId="{AE2B703B-46F9-481A-A605-82E2A828C4FA}"/>
          </ac:spMkLst>
        </pc:spChg>
        <pc:spChg chg="add">
          <ac:chgData name="Dana Golden" userId="6484f9b66e2ed86a" providerId="LiveId" clId="{E6974DC7-9AA6-4A71-97C2-D6DC977030DB}" dt="2023-03-17T14:59:01.093" v="805" actId="26606"/>
          <ac:spMkLst>
            <pc:docMk/>
            <pc:sldMk cId="3075032889" sldId="257"/>
            <ac:spMk id="18" creationId="{F13BE4D7-0C3D-4906-B230-A1C5B4665CCF}"/>
          </ac:spMkLst>
        </pc:spChg>
        <pc:graphicFrameChg chg="add del">
          <ac:chgData name="Dana Golden" userId="6484f9b66e2ed86a" providerId="LiveId" clId="{E6974DC7-9AA6-4A71-97C2-D6DC977030DB}" dt="2023-03-17T14:59:01.077" v="804" actId="26606"/>
          <ac:graphicFrameMkLst>
            <pc:docMk/>
            <pc:sldMk cId="3075032889" sldId="257"/>
            <ac:graphicFrameMk id="5" creationId="{483A0341-5F1E-7EC8-5F4A-ED2FC76D21D0}"/>
          </ac:graphicFrameMkLst>
        </pc:graphicFrameChg>
        <pc:graphicFrameChg chg="add">
          <ac:chgData name="Dana Golden" userId="6484f9b66e2ed86a" providerId="LiveId" clId="{E6974DC7-9AA6-4A71-97C2-D6DC977030DB}" dt="2023-03-17T14:59:01.093" v="805" actId="26606"/>
          <ac:graphicFrameMkLst>
            <pc:docMk/>
            <pc:sldMk cId="3075032889" sldId="257"/>
            <ac:graphicFrameMk id="19" creationId="{9BDAC820-34A3-F715-D586-BB76CA122FAD}"/>
          </ac:graphicFrameMkLst>
        </pc:graphicFrameChg>
      </pc:sldChg>
      <pc:sldChg chg="addSp modSp new mod setBg">
        <pc:chgData name="Dana Golden" userId="6484f9b66e2ed86a" providerId="LiveId" clId="{E6974DC7-9AA6-4A71-97C2-D6DC977030DB}" dt="2023-03-17T14:58:55.029" v="802" actId="26606"/>
        <pc:sldMkLst>
          <pc:docMk/>
          <pc:sldMk cId="3598270764" sldId="258"/>
        </pc:sldMkLst>
        <pc:spChg chg="mod">
          <ac:chgData name="Dana Golden" userId="6484f9b66e2ed86a" providerId="LiveId" clId="{E6974DC7-9AA6-4A71-97C2-D6DC977030DB}" dt="2023-03-17T14:58:55.029" v="802" actId="26606"/>
          <ac:spMkLst>
            <pc:docMk/>
            <pc:sldMk cId="3598270764" sldId="258"/>
            <ac:spMk id="2" creationId="{613A0F07-9CA6-34E0-BA36-0B4B7C982107}"/>
          </ac:spMkLst>
        </pc:spChg>
        <pc:spChg chg="mod">
          <ac:chgData name="Dana Golden" userId="6484f9b66e2ed86a" providerId="LiveId" clId="{E6974DC7-9AA6-4A71-97C2-D6DC977030DB}" dt="2023-03-17T14:58:55.029" v="802" actId="26606"/>
          <ac:spMkLst>
            <pc:docMk/>
            <pc:sldMk cId="3598270764" sldId="258"/>
            <ac:spMk id="3" creationId="{AE5F9C16-9C34-C91B-1CB1-124FD2F6D854}"/>
          </ac:spMkLst>
        </pc:spChg>
        <pc:spChg chg="add">
          <ac:chgData name="Dana Golden" userId="6484f9b66e2ed86a" providerId="LiveId" clId="{E6974DC7-9AA6-4A71-97C2-D6DC977030DB}" dt="2023-03-17T14:58:55.029" v="802" actId="26606"/>
          <ac:spMkLst>
            <pc:docMk/>
            <pc:sldMk cId="3598270764" sldId="258"/>
            <ac:spMk id="5127" creationId="{2B97F24A-32CE-4C1C-A50D-3016B394DCFB}"/>
          </ac:spMkLst>
        </pc:spChg>
        <pc:spChg chg="add">
          <ac:chgData name="Dana Golden" userId="6484f9b66e2ed86a" providerId="LiveId" clId="{E6974DC7-9AA6-4A71-97C2-D6DC977030DB}" dt="2023-03-17T14:58:55.029" v="802" actId="26606"/>
          <ac:spMkLst>
            <pc:docMk/>
            <pc:sldMk cId="3598270764" sldId="258"/>
            <ac:spMk id="5129" creationId="{CD8B4F24-440B-49E9-B85D-733523DC064B}"/>
          </ac:spMkLst>
        </pc:spChg>
        <pc:picChg chg="add mod">
          <ac:chgData name="Dana Golden" userId="6484f9b66e2ed86a" providerId="LiveId" clId="{E6974DC7-9AA6-4A71-97C2-D6DC977030DB}" dt="2023-03-17T14:58:55.029" v="802" actId="26606"/>
          <ac:picMkLst>
            <pc:docMk/>
            <pc:sldMk cId="3598270764" sldId="258"/>
            <ac:picMk id="5122" creationId="{1ABBF85B-A38A-8941-FC0E-9FBD65A59AC1}"/>
          </ac:picMkLst>
        </pc:picChg>
      </pc:sldChg>
      <pc:sldChg chg="addSp delSp modSp new mod setBg">
        <pc:chgData name="Dana Golden" userId="6484f9b66e2ed86a" providerId="LiveId" clId="{E6974DC7-9AA6-4A71-97C2-D6DC977030DB}" dt="2023-03-17T14:59:06.280" v="810" actId="26606"/>
        <pc:sldMkLst>
          <pc:docMk/>
          <pc:sldMk cId="1236948977" sldId="259"/>
        </pc:sldMkLst>
        <pc:spChg chg="mod">
          <ac:chgData name="Dana Golden" userId="6484f9b66e2ed86a" providerId="LiveId" clId="{E6974DC7-9AA6-4A71-97C2-D6DC977030DB}" dt="2023-03-17T14:59:06.280" v="810" actId="26606"/>
          <ac:spMkLst>
            <pc:docMk/>
            <pc:sldMk cId="1236948977" sldId="259"/>
            <ac:spMk id="2" creationId="{1EF4DBD2-6B8E-5549-C144-3A8C24846BEC}"/>
          </ac:spMkLst>
        </pc:spChg>
        <pc:spChg chg="add del mod">
          <ac:chgData name="Dana Golden" userId="6484f9b66e2ed86a" providerId="LiveId" clId="{E6974DC7-9AA6-4A71-97C2-D6DC977030DB}" dt="2023-03-17T14:59:06.280" v="810" actId="26606"/>
          <ac:spMkLst>
            <pc:docMk/>
            <pc:sldMk cId="1236948977" sldId="259"/>
            <ac:spMk id="3" creationId="{51A525C9-EAB0-1108-408A-0CDCFA557A9B}"/>
          </ac:spMkLst>
        </pc:spChg>
        <pc:spChg chg="add del">
          <ac:chgData name="Dana Golden" userId="6484f9b66e2ed86a" providerId="LiveId" clId="{E6974DC7-9AA6-4A71-97C2-D6DC977030DB}" dt="2023-03-17T14:59:05.856" v="807" actId="26606"/>
          <ac:spMkLst>
            <pc:docMk/>
            <pc:sldMk cId="1236948977" sldId="259"/>
            <ac:spMk id="9" creationId="{AE2B703B-46F9-481A-A605-82E2A828C4FA}"/>
          </ac:spMkLst>
        </pc:spChg>
        <pc:spChg chg="add del">
          <ac:chgData name="Dana Golden" userId="6484f9b66e2ed86a" providerId="LiveId" clId="{E6974DC7-9AA6-4A71-97C2-D6DC977030DB}" dt="2023-03-17T14:59:05.856" v="807" actId="26606"/>
          <ac:spMkLst>
            <pc:docMk/>
            <pc:sldMk cId="1236948977" sldId="259"/>
            <ac:spMk id="11" creationId="{F13BE4D7-0C3D-4906-B230-A1C5B4665CCF}"/>
          </ac:spMkLst>
        </pc:spChg>
        <pc:spChg chg="add del">
          <ac:chgData name="Dana Golden" userId="6484f9b66e2ed86a" providerId="LiveId" clId="{E6974DC7-9AA6-4A71-97C2-D6DC977030DB}" dt="2023-03-17T14:59:06.264" v="809" actId="26606"/>
          <ac:spMkLst>
            <pc:docMk/>
            <pc:sldMk cId="1236948977" sldId="259"/>
            <ac:spMk id="15" creationId="{56E9B3E6-E277-4D68-BA48-9CB43FFBD6E2}"/>
          </ac:spMkLst>
        </pc:spChg>
        <pc:spChg chg="add del">
          <ac:chgData name="Dana Golden" userId="6484f9b66e2ed86a" providerId="LiveId" clId="{E6974DC7-9AA6-4A71-97C2-D6DC977030DB}" dt="2023-03-17T14:59:06.264" v="809" actId="26606"/>
          <ac:spMkLst>
            <pc:docMk/>
            <pc:sldMk cId="1236948977" sldId="259"/>
            <ac:spMk id="16" creationId="{D5B0017B-2ECA-49AF-B397-DC140825DF8D}"/>
          </ac:spMkLst>
        </pc:spChg>
        <pc:spChg chg="add">
          <ac:chgData name="Dana Golden" userId="6484f9b66e2ed86a" providerId="LiveId" clId="{E6974DC7-9AA6-4A71-97C2-D6DC977030DB}" dt="2023-03-17T14:59:06.280" v="810" actId="26606"/>
          <ac:spMkLst>
            <pc:docMk/>
            <pc:sldMk cId="1236948977" sldId="259"/>
            <ac:spMk id="21" creationId="{C5278130-DFE0-457B-8698-88DF69019DDE}"/>
          </ac:spMkLst>
        </pc:spChg>
        <pc:spChg chg="add">
          <ac:chgData name="Dana Golden" userId="6484f9b66e2ed86a" providerId="LiveId" clId="{E6974DC7-9AA6-4A71-97C2-D6DC977030DB}" dt="2023-03-17T14:59:06.280" v="810" actId="26606"/>
          <ac:spMkLst>
            <pc:docMk/>
            <pc:sldMk cId="1236948977" sldId="259"/>
            <ac:spMk id="22" creationId="{2F99531B-1681-4D6E-BECB-18325B33A618}"/>
          </ac:spMkLst>
        </pc:spChg>
        <pc:spChg chg="add">
          <ac:chgData name="Dana Golden" userId="6484f9b66e2ed86a" providerId="LiveId" clId="{E6974DC7-9AA6-4A71-97C2-D6DC977030DB}" dt="2023-03-17T14:59:06.280" v="810" actId="26606"/>
          <ac:spMkLst>
            <pc:docMk/>
            <pc:sldMk cId="1236948977" sldId="259"/>
            <ac:spMk id="23" creationId="{20344094-430A-400B-804B-910E696A1A90}"/>
          </ac:spMkLst>
        </pc:spChg>
        <pc:spChg chg="add">
          <ac:chgData name="Dana Golden" userId="6484f9b66e2ed86a" providerId="LiveId" clId="{E6974DC7-9AA6-4A71-97C2-D6DC977030DB}" dt="2023-03-17T14:59:06.280" v="810" actId="26606"/>
          <ac:spMkLst>
            <pc:docMk/>
            <pc:sldMk cId="1236948977" sldId="259"/>
            <ac:spMk id="24" creationId="{453C67DF-7782-4E57-AB9B-F1B4811AD8FE}"/>
          </ac:spMkLst>
        </pc:spChg>
        <pc:grpChg chg="add del">
          <ac:chgData name="Dana Golden" userId="6484f9b66e2ed86a" providerId="LiveId" clId="{E6974DC7-9AA6-4A71-97C2-D6DC977030DB}" dt="2023-03-17T14:59:06.264" v="809" actId="26606"/>
          <ac:grpSpMkLst>
            <pc:docMk/>
            <pc:sldMk cId="1236948977" sldId="259"/>
            <ac:grpSpMk id="17" creationId="{AE1C45F0-260A-458C-96ED-C1F6D2151219}"/>
          </ac:grpSpMkLst>
        </pc:grpChg>
        <pc:graphicFrameChg chg="add del">
          <ac:chgData name="Dana Golden" userId="6484f9b66e2ed86a" providerId="LiveId" clId="{E6974DC7-9AA6-4A71-97C2-D6DC977030DB}" dt="2023-03-17T14:59:05.856" v="807" actId="26606"/>
          <ac:graphicFrameMkLst>
            <pc:docMk/>
            <pc:sldMk cId="1236948977" sldId="259"/>
            <ac:graphicFrameMk id="5" creationId="{F64B4EF8-C491-7694-021F-FB6E41B8040E}"/>
          </ac:graphicFrameMkLst>
        </pc:graphicFrameChg>
        <pc:graphicFrameChg chg="add del">
          <ac:chgData name="Dana Golden" userId="6484f9b66e2ed86a" providerId="LiveId" clId="{E6974DC7-9AA6-4A71-97C2-D6DC977030DB}" dt="2023-03-17T14:59:06.264" v="809" actId="26606"/>
          <ac:graphicFrameMkLst>
            <pc:docMk/>
            <pc:sldMk cId="1236948977" sldId="259"/>
            <ac:graphicFrameMk id="19" creationId="{D769DB2F-6D59-DB2D-9801-72CF688DE0D2}"/>
          </ac:graphicFrameMkLst>
        </pc:graphicFrameChg>
        <pc:graphicFrameChg chg="add">
          <ac:chgData name="Dana Golden" userId="6484f9b66e2ed86a" providerId="LiveId" clId="{E6974DC7-9AA6-4A71-97C2-D6DC977030DB}" dt="2023-03-17T14:59:06.280" v="810" actId="26606"/>
          <ac:graphicFrameMkLst>
            <pc:docMk/>
            <pc:sldMk cId="1236948977" sldId="259"/>
            <ac:graphicFrameMk id="27" creationId="{FB382244-B4BA-07E3-489C-C62BB48A6F1D}"/>
          </ac:graphicFrameMkLst>
        </pc:graphicFrameChg>
        <pc:cxnChg chg="add del">
          <ac:chgData name="Dana Golden" userId="6484f9b66e2ed86a" providerId="LiveId" clId="{E6974DC7-9AA6-4A71-97C2-D6DC977030DB}" dt="2023-03-17T14:59:06.264" v="809" actId="26606"/>
          <ac:cxnSpMkLst>
            <pc:docMk/>
            <pc:sldMk cId="1236948977" sldId="259"/>
            <ac:cxnSpMk id="18" creationId="{6CF1BAF6-AD41-4082-B212-8A1F9A2E8779}"/>
          </ac:cxnSpMkLst>
        </pc:cxnChg>
        <pc:cxnChg chg="add">
          <ac:chgData name="Dana Golden" userId="6484f9b66e2ed86a" providerId="LiveId" clId="{E6974DC7-9AA6-4A71-97C2-D6DC977030DB}" dt="2023-03-17T14:59:06.280" v="810" actId="26606"/>
          <ac:cxnSpMkLst>
            <pc:docMk/>
            <pc:sldMk cId="1236948977" sldId="259"/>
            <ac:cxnSpMk id="25" creationId="{B03A5AE3-BD30-455C-842B-7626C8BEF097}"/>
          </ac:cxnSpMkLst>
        </pc:cxnChg>
        <pc:cxnChg chg="add">
          <ac:chgData name="Dana Golden" userId="6484f9b66e2ed86a" providerId="LiveId" clId="{E6974DC7-9AA6-4A71-97C2-D6DC977030DB}" dt="2023-03-17T14:59:06.280" v="810" actId="26606"/>
          <ac:cxnSpMkLst>
            <pc:docMk/>
            <pc:sldMk cId="1236948977" sldId="259"/>
            <ac:cxnSpMk id="26" creationId="{2DBECAA5-1F2D-470D-875C-8F2C2CA3E54B}"/>
          </ac:cxnSpMkLst>
        </pc:cxnChg>
      </pc:sldChg>
      <pc:sldChg chg="addSp delSp modSp new mod setBg">
        <pc:chgData name="Dana Golden" userId="6484f9b66e2ed86a" providerId="LiveId" clId="{E6974DC7-9AA6-4A71-97C2-D6DC977030DB}" dt="2023-03-17T14:55:29.131" v="436" actId="478"/>
        <pc:sldMkLst>
          <pc:docMk/>
          <pc:sldMk cId="411375592" sldId="260"/>
        </pc:sldMkLst>
        <pc:spChg chg="mod">
          <ac:chgData name="Dana Golden" userId="6484f9b66e2ed86a" providerId="LiveId" clId="{E6974DC7-9AA6-4A71-97C2-D6DC977030DB}" dt="2023-03-17T14:55:28.285" v="434" actId="26606"/>
          <ac:spMkLst>
            <pc:docMk/>
            <pc:sldMk cId="411375592" sldId="260"/>
            <ac:spMk id="2" creationId="{44397427-901E-811D-2563-6CAA9C709A6D}"/>
          </ac:spMkLst>
        </pc:spChg>
        <pc:spChg chg="add del">
          <ac:chgData name="Dana Golden" userId="6484f9b66e2ed86a" providerId="LiveId" clId="{E6974DC7-9AA6-4A71-97C2-D6DC977030DB}" dt="2023-03-17T14:54:24.576" v="397" actId="26606"/>
          <ac:spMkLst>
            <pc:docMk/>
            <pc:sldMk cId="411375592" sldId="260"/>
            <ac:spMk id="3" creationId="{24DD4068-3A1C-194F-0922-33006C35D1BC}"/>
          </ac:spMkLst>
        </pc:spChg>
        <pc:spChg chg="add del mod">
          <ac:chgData name="Dana Golden" userId="6484f9b66e2ed86a" providerId="LiveId" clId="{E6974DC7-9AA6-4A71-97C2-D6DC977030DB}" dt="2023-03-17T14:55:29.131" v="436" actId="478"/>
          <ac:spMkLst>
            <pc:docMk/>
            <pc:sldMk cId="411375592" sldId="260"/>
            <ac:spMk id="6" creationId="{77C0C153-7CB1-8F55-286C-EE80AA1B61B6}"/>
          </ac:spMkLst>
        </pc:spChg>
        <pc:spChg chg="add del">
          <ac:chgData name="Dana Golden" userId="6484f9b66e2ed86a" providerId="LiveId" clId="{E6974DC7-9AA6-4A71-97C2-D6DC977030DB}" dt="2023-03-17T14:55:28.285" v="434" actId="26606"/>
          <ac:spMkLst>
            <pc:docMk/>
            <pc:sldMk cId="411375592" sldId="260"/>
            <ac:spMk id="10" creationId="{D12DDE76-C203-4047-9998-63900085B5E8}"/>
          </ac:spMkLst>
        </pc:spChg>
        <pc:spChg chg="add del">
          <ac:chgData name="Dana Golden" userId="6484f9b66e2ed86a" providerId="LiveId" clId="{E6974DC7-9AA6-4A71-97C2-D6DC977030DB}" dt="2023-03-17T14:55:28.285" v="434" actId="26606"/>
          <ac:spMkLst>
            <pc:docMk/>
            <pc:sldMk cId="411375592" sldId="260"/>
            <ac:spMk id="15" creationId="{D4771268-CB57-404A-9271-370EB28F6090}"/>
          </ac:spMkLst>
        </pc:spChg>
        <pc:picChg chg="add del mod">
          <ac:chgData name="Dana Golden" userId="6484f9b66e2ed86a" providerId="LiveId" clId="{E6974DC7-9AA6-4A71-97C2-D6DC977030DB}" dt="2023-03-17T14:54:20.521" v="395"/>
          <ac:picMkLst>
            <pc:docMk/>
            <pc:sldMk cId="411375592" sldId="260"/>
            <ac:picMk id="4" creationId="{D88BA22E-4699-DB93-512F-24B5D5C0B449}"/>
          </ac:picMkLst>
        </pc:picChg>
        <pc:picChg chg="add del mod">
          <ac:chgData name="Dana Golden" userId="6484f9b66e2ed86a" providerId="LiveId" clId="{E6974DC7-9AA6-4A71-97C2-D6DC977030DB}" dt="2023-03-17T14:55:29.131" v="436" actId="478"/>
          <ac:picMkLst>
            <pc:docMk/>
            <pc:sldMk cId="411375592" sldId="260"/>
            <ac:picMk id="5" creationId="{695644B9-C05D-F3D9-7082-6F643699359E}"/>
          </ac:picMkLst>
        </pc:picChg>
        <pc:picChg chg="add del mod">
          <ac:chgData name="Dana Golden" userId="6484f9b66e2ed86a" providerId="LiveId" clId="{E6974DC7-9AA6-4A71-97C2-D6DC977030DB}" dt="2023-03-17T14:55:28.651" v="435"/>
          <ac:picMkLst>
            <pc:docMk/>
            <pc:sldMk cId="411375592" sldId="260"/>
            <ac:picMk id="7" creationId="{0266E311-DB9E-360C-5466-82205DACF9FF}"/>
          </ac:picMkLst>
        </pc:picChg>
      </pc:sldChg>
      <pc:sldChg chg="addSp delSp modSp new mod setBg">
        <pc:chgData name="Dana Golden" userId="6484f9b66e2ed86a" providerId="LiveId" clId="{E6974DC7-9AA6-4A71-97C2-D6DC977030DB}" dt="2023-03-17T14:55:32.764" v="439" actId="26606"/>
        <pc:sldMkLst>
          <pc:docMk/>
          <pc:sldMk cId="500538185" sldId="261"/>
        </pc:sldMkLst>
        <pc:spChg chg="mod">
          <ac:chgData name="Dana Golden" userId="6484f9b66e2ed86a" providerId="LiveId" clId="{E6974DC7-9AA6-4A71-97C2-D6DC977030DB}" dt="2023-03-17T14:55:16.899" v="429" actId="26606"/>
          <ac:spMkLst>
            <pc:docMk/>
            <pc:sldMk cId="500538185" sldId="261"/>
            <ac:spMk id="2" creationId="{27C7447B-9C92-A059-04C6-0B357EE4348B}"/>
          </ac:spMkLst>
        </pc:spChg>
        <pc:spChg chg="add del">
          <ac:chgData name="Dana Golden" userId="6484f9b66e2ed86a" providerId="LiveId" clId="{E6974DC7-9AA6-4A71-97C2-D6DC977030DB}" dt="2023-03-17T14:55:16.899" v="429" actId="26606"/>
          <ac:spMkLst>
            <pc:docMk/>
            <pc:sldMk cId="500538185" sldId="261"/>
            <ac:spMk id="3" creationId="{F661D9B1-9BB1-CB12-8A58-76F941A655D5}"/>
          </ac:spMkLst>
        </pc:spChg>
        <pc:spChg chg="add del mod">
          <ac:chgData name="Dana Golden" userId="6484f9b66e2ed86a" providerId="LiveId" clId="{E6974DC7-9AA6-4A71-97C2-D6DC977030DB}" dt="2023-03-17T14:55:32.764" v="439" actId="26606"/>
          <ac:spMkLst>
            <pc:docMk/>
            <pc:sldMk cId="500538185" sldId="261"/>
            <ac:spMk id="5" creationId="{816CE7EC-A5E2-484A-4560-EE8E2E83C932}"/>
          </ac:spMkLst>
        </pc:spChg>
        <pc:spChg chg="add del">
          <ac:chgData name="Dana Golden" userId="6484f9b66e2ed86a" providerId="LiveId" clId="{E6974DC7-9AA6-4A71-97C2-D6DC977030DB}" dt="2023-03-17T14:55:16.899" v="428" actId="26606"/>
          <ac:spMkLst>
            <pc:docMk/>
            <pc:sldMk cId="500538185" sldId="261"/>
            <ac:spMk id="9" creationId="{D12DDE76-C203-4047-9998-63900085B5E8}"/>
          </ac:spMkLst>
        </pc:spChg>
        <pc:spChg chg="add del">
          <ac:chgData name="Dana Golden" userId="6484f9b66e2ed86a" providerId="LiveId" clId="{E6974DC7-9AA6-4A71-97C2-D6DC977030DB}" dt="2023-03-17T14:55:32.764" v="439" actId="26606"/>
          <ac:spMkLst>
            <pc:docMk/>
            <pc:sldMk cId="500538185" sldId="261"/>
            <ac:spMk id="11" creationId="{D4771268-CB57-404A-9271-370EB28F6090}"/>
          </ac:spMkLst>
        </pc:spChg>
        <pc:spChg chg="add">
          <ac:chgData name="Dana Golden" userId="6484f9b66e2ed86a" providerId="LiveId" clId="{E6974DC7-9AA6-4A71-97C2-D6DC977030DB}" dt="2023-03-17T14:55:32.764" v="439" actId="26606"/>
          <ac:spMkLst>
            <pc:docMk/>
            <pc:sldMk cId="500538185" sldId="261"/>
            <ac:spMk id="16" creationId="{D4771268-CB57-404A-9271-370EB28F6090}"/>
          </ac:spMkLst>
        </pc:spChg>
        <pc:picChg chg="add del mod">
          <ac:chgData name="Dana Golden" userId="6484f9b66e2ed86a" providerId="LiveId" clId="{E6974DC7-9AA6-4A71-97C2-D6DC977030DB}" dt="2023-03-17T14:55:31.260" v="437" actId="478"/>
          <ac:picMkLst>
            <pc:docMk/>
            <pc:sldMk cId="500538185" sldId="261"/>
            <ac:picMk id="4" creationId="{5C13AE4A-C8E6-539A-9ADA-F4B43FA18BA3}"/>
          </ac:picMkLst>
        </pc:picChg>
        <pc:picChg chg="add mod">
          <ac:chgData name="Dana Golden" userId="6484f9b66e2ed86a" providerId="LiveId" clId="{E6974DC7-9AA6-4A71-97C2-D6DC977030DB}" dt="2023-03-17T14:55:32.764" v="439" actId="26606"/>
          <ac:picMkLst>
            <pc:docMk/>
            <pc:sldMk cId="500538185" sldId="261"/>
            <ac:picMk id="6" creationId="{9983BFB0-6FF8-F299-225A-B3524FB7E85D}"/>
          </ac:picMkLst>
        </pc:picChg>
      </pc:sldChg>
      <pc:sldChg chg="addSp modSp new mod setBg">
        <pc:chgData name="Dana Golden" userId="6484f9b66e2ed86a" providerId="LiveId" clId="{E6974DC7-9AA6-4A71-97C2-D6DC977030DB}" dt="2023-03-17T14:59:48.085" v="812" actId="26606"/>
        <pc:sldMkLst>
          <pc:docMk/>
          <pc:sldMk cId="2109152596" sldId="262"/>
        </pc:sldMkLst>
        <pc:spChg chg="mod">
          <ac:chgData name="Dana Golden" userId="6484f9b66e2ed86a" providerId="LiveId" clId="{E6974DC7-9AA6-4A71-97C2-D6DC977030DB}" dt="2023-03-17T14:59:48.085" v="812" actId="26606"/>
          <ac:spMkLst>
            <pc:docMk/>
            <pc:sldMk cId="2109152596" sldId="262"/>
            <ac:spMk id="2" creationId="{4AC15B9F-ADDF-D50A-9233-A965754C740A}"/>
          </ac:spMkLst>
        </pc:spChg>
        <pc:spChg chg="mod">
          <ac:chgData name="Dana Golden" userId="6484f9b66e2ed86a" providerId="LiveId" clId="{E6974DC7-9AA6-4A71-97C2-D6DC977030DB}" dt="2023-03-17T14:59:48.085" v="812" actId="26606"/>
          <ac:spMkLst>
            <pc:docMk/>
            <pc:sldMk cId="2109152596" sldId="262"/>
            <ac:spMk id="3" creationId="{BB6BF96E-D443-F0F9-025D-F21C469FFC47}"/>
          </ac:spMkLst>
        </pc:spChg>
        <pc:spChg chg="add">
          <ac:chgData name="Dana Golden" userId="6484f9b66e2ed86a" providerId="LiveId" clId="{E6974DC7-9AA6-4A71-97C2-D6DC977030DB}" dt="2023-03-17T14:59:48.085" v="812" actId="26606"/>
          <ac:spMkLst>
            <pc:docMk/>
            <pc:sldMk cId="2109152596" sldId="262"/>
            <ac:spMk id="6151" creationId="{2B97F24A-32CE-4C1C-A50D-3016B394DCFB}"/>
          </ac:spMkLst>
        </pc:spChg>
        <pc:spChg chg="add">
          <ac:chgData name="Dana Golden" userId="6484f9b66e2ed86a" providerId="LiveId" clId="{E6974DC7-9AA6-4A71-97C2-D6DC977030DB}" dt="2023-03-17T14:59:48.085" v="812" actId="26606"/>
          <ac:spMkLst>
            <pc:docMk/>
            <pc:sldMk cId="2109152596" sldId="262"/>
            <ac:spMk id="6153" creationId="{CD8B4F24-440B-49E9-B85D-733523DC064B}"/>
          </ac:spMkLst>
        </pc:spChg>
        <pc:picChg chg="add mod">
          <ac:chgData name="Dana Golden" userId="6484f9b66e2ed86a" providerId="LiveId" clId="{E6974DC7-9AA6-4A71-97C2-D6DC977030DB}" dt="2023-03-17T14:59:48.085" v="812" actId="26606"/>
          <ac:picMkLst>
            <pc:docMk/>
            <pc:sldMk cId="2109152596" sldId="262"/>
            <ac:picMk id="6146" creationId="{BF25EDF8-2FC1-8D53-8BD7-1021F9D45736}"/>
          </ac:picMkLst>
        </pc:picChg>
      </pc:sldChg>
      <pc:sldChg chg="addSp delSp modSp new mod setBg">
        <pc:chgData name="Dana Golden" userId="6484f9b66e2ed86a" providerId="LiveId" clId="{E6974DC7-9AA6-4A71-97C2-D6DC977030DB}" dt="2023-03-17T14:57:54.801" v="662" actId="26606"/>
        <pc:sldMkLst>
          <pc:docMk/>
          <pc:sldMk cId="953915319" sldId="263"/>
        </pc:sldMkLst>
        <pc:spChg chg="mod">
          <ac:chgData name="Dana Golden" userId="6484f9b66e2ed86a" providerId="LiveId" clId="{E6974DC7-9AA6-4A71-97C2-D6DC977030DB}" dt="2023-03-17T14:57:54.801" v="662" actId="26606"/>
          <ac:spMkLst>
            <pc:docMk/>
            <pc:sldMk cId="953915319" sldId="263"/>
            <ac:spMk id="2" creationId="{E0B6625E-40C1-6372-CCCC-FA234BF4D04B}"/>
          </ac:spMkLst>
        </pc:spChg>
        <pc:spChg chg="del">
          <ac:chgData name="Dana Golden" userId="6484f9b66e2ed86a" providerId="LiveId" clId="{E6974DC7-9AA6-4A71-97C2-D6DC977030DB}" dt="2023-03-17T14:57:54.801" v="662" actId="26606"/>
          <ac:spMkLst>
            <pc:docMk/>
            <pc:sldMk cId="953915319" sldId="263"/>
            <ac:spMk id="3" creationId="{2B43B262-02BA-BE66-54E0-D618EE6D18E0}"/>
          </ac:spMkLst>
        </pc:spChg>
        <pc:spChg chg="add del">
          <ac:chgData name="Dana Golden" userId="6484f9b66e2ed86a" providerId="LiveId" clId="{E6974DC7-9AA6-4A71-97C2-D6DC977030DB}" dt="2023-03-17T14:57:52.061" v="660"/>
          <ac:spMkLst>
            <pc:docMk/>
            <pc:sldMk cId="953915319" sldId="263"/>
            <ac:spMk id="4" creationId="{8A9FF640-AABE-735F-5AFE-4BD712162A69}"/>
          </ac:spMkLst>
        </pc:spChg>
        <pc:spChg chg="add">
          <ac:chgData name="Dana Golden" userId="6484f9b66e2ed86a" providerId="LiveId" clId="{E6974DC7-9AA6-4A71-97C2-D6DC977030DB}" dt="2023-03-17T14:57:54.801" v="662" actId="26606"/>
          <ac:spMkLst>
            <pc:docMk/>
            <pc:sldMk cId="953915319" sldId="263"/>
            <ac:spMk id="10" creationId="{D4771268-CB57-404A-9271-370EB28F6090}"/>
          </ac:spMkLst>
        </pc:spChg>
        <pc:picChg chg="add mod">
          <ac:chgData name="Dana Golden" userId="6484f9b66e2ed86a" providerId="LiveId" clId="{E6974DC7-9AA6-4A71-97C2-D6DC977030DB}" dt="2023-03-17T14:57:54.801" v="662" actId="26606"/>
          <ac:picMkLst>
            <pc:docMk/>
            <pc:sldMk cId="953915319" sldId="263"/>
            <ac:picMk id="5" creationId="{7C863D0D-F696-F6C8-BF0C-C3E6F113382E}"/>
          </ac:picMkLst>
        </pc:picChg>
      </pc:sldChg>
      <pc:sldChg chg="addSp delSp modSp new mod setBg">
        <pc:chgData name="Dana Golden" userId="6484f9b66e2ed86a" providerId="LiveId" clId="{E6974DC7-9AA6-4A71-97C2-D6DC977030DB}" dt="2023-03-17T15:01:23.222" v="958" actId="26606"/>
        <pc:sldMkLst>
          <pc:docMk/>
          <pc:sldMk cId="1308410711" sldId="264"/>
        </pc:sldMkLst>
        <pc:spChg chg="mod">
          <ac:chgData name="Dana Golden" userId="6484f9b66e2ed86a" providerId="LiveId" clId="{E6974DC7-9AA6-4A71-97C2-D6DC977030DB}" dt="2023-03-17T15:01:23.222" v="958" actId="26606"/>
          <ac:spMkLst>
            <pc:docMk/>
            <pc:sldMk cId="1308410711" sldId="264"/>
            <ac:spMk id="2" creationId="{227DF3F8-EDE3-D007-3923-F38397721C0E}"/>
          </ac:spMkLst>
        </pc:spChg>
        <pc:spChg chg="add del mod">
          <ac:chgData name="Dana Golden" userId="6484f9b66e2ed86a" providerId="LiveId" clId="{E6974DC7-9AA6-4A71-97C2-D6DC977030DB}" dt="2023-03-17T15:00:55.655" v="858" actId="26606"/>
          <ac:spMkLst>
            <pc:docMk/>
            <pc:sldMk cId="1308410711" sldId="264"/>
            <ac:spMk id="3" creationId="{CBD2C067-0327-E923-A3C8-986BD3B9E3EB}"/>
          </ac:spMkLst>
        </pc:spChg>
        <pc:spChg chg="add del">
          <ac:chgData name="Dana Golden" userId="6484f9b66e2ed86a" providerId="LiveId" clId="{E6974DC7-9AA6-4A71-97C2-D6DC977030DB}" dt="2023-03-17T15:00:55.123" v="855" actId="26606"/>
          <ac:spMkLst>
            <pc:docMk/>
            <pc:sldMk cId="1308410711" sldId="264"/>
            <ac:spMk id="9" creationId="{2B97F24A-32CE-4C1C-A50D-3016B394DCFB}"/>
          </ac:spMkLst>
        </pc:spChg>
        <pc:spChg chg="add del">
          <ac:chgData name="Dana Golden" userId="6484f9b66e2ed86a" providerId="LiveId" clId="{E6974DC7-9AA6-4A71-97C2-D6DC977030DB}" dt="2023-03-17T15:00:55.123" v="855" actId="26606"/>
          <ac:spMkLst>
            <pc:docMk/>
            <pc:sldMk cId="1308410711" sldId="264"/>
            <ac:spMk id="11" creationId="{CD8B4F24-440B-49E9-B85D-733523DC064B}"/>
          </ac:spMkLst>
        </pc:spChg>
        <pc:spChg chg="add del">
          <ac:chgData name="Dana Golden" userId="6484f9b66e2ed86a" providerId="LiveId" clId="{E6974DC7-9AA6-4A71-97C2-D6DC977030DB}" dt="2023-03-17T15:00:55.640" v="857" actId="26606"/>
          <ac:spMkLst>
            <pc:docMk/>
            <pc:sldMk cId="1308410711" sldId="264"/>
            <ac:spMk id="13" creationId="{D4771268-CB57-404A-9271-370EB28F6090}"/>
          </ac:spMkLst>
        </pc:spChg>
        <pc:spChg chg="add del">
          <ac:chgData name="Dana Golden" userId="6484f9b66e2ed86a" providerId="LiveId" clId="{E6974DC7-9AA6-4A71-97C2-D6DC977030DB}" dt="2023-03-17T15:01:23.222" v="958" actId="26606"/>
          <ac:spMkLst>
            <pc:docMk/>
            <pc:sldMk cId="1308410711" sldId="264"/>
            <ac:spMk id="15" creationId="{2B97F24A-32CE-4C1C-A50D-3016B394DCFB}"/>
          </ac:spMkLst>
        </pc:spChg>
        <pc:spChg chg="add del">
          <ac:chgData name="Dana Golden" userId="6484f9b66e2ed86a" providerId="LiveId" clId="{E6974DC7-9AA6-4A71-97C2-D6DC977030DB}" dt="2023-03-17T15:01:23.222" v="958" actId="26606"/>
          <ac:spMkLst>
            <pc:docMk/>
            <pc:sldMk cId="1308410711" sldId="264"/>
            <ac:spMk id="16" creationId="{CD8B4F24-440B-49E9-B85D-733523DC064B}"/>
          </ac:spMkLst>
        </pc:spChg>
        <pc:spChg chg="add mod">
          <ac:chgData name="Dana Golden" userId="6484f9b66e2ed86a" providerId="LiveId" clId="{E6974DC7-9AA6-4A71-97C2-D6DC977030DB}" dt="2023-03-17T15:01:23.222" v="958" actId="26606"/>
          <ac:spMkLst>
            <pc:docMk/>
            <pc:sldMk cId="1308410711" sldId="264"/>
            <ac:spMk id="17" creationId="{CBD2C067-0327-E923-A3C8-986BD3B9E3EB}"/>
          </ac:spMkLst>
        </pc:spChg>
        <pc:spChg chg="add">
          <ac:chgData name="Dana Golden" userId="6484f9b66e2ed86a" providerId="LiveId" clId="{E6974DC7-9AA6-4A71-97C2-D6DC977030DB}" dt="2023-03-17T15:01:23.222" v="958" actId="26606"/>
          <ac:spMkLst>
            <pc:docMk/>
            <pc:sldMk cId="1308410711" sldId="264"/>
            <ac:spMk id="22" creationId="{BCED4D40-4B67-4331-AC48-79B82B4A47D8}"/>
          </ac:spMkLst>
        </pc:spChg>
        <pc:spChg chg="add">
          <ac:chgData name="Dana Golden" userId="6484f9b66e2ed86a" providerId="LiveId" clId="{E6974DC7-9AA6-4A71-97C2-D6DC977030DB}" dt="2023-03-17T15:01:23.222" v="958" actId="26606"/>
          <ac:spMkLst>
            <pc:docMk/>
            <pc:sldMk cId="1308410711" sldId="264"/>
            <ac:spMk id="24" creationId="{670CEDEF-4F34-412E-84EE-329C1E936AF5}"/>
          </ac:spMkLst>
        </pc:spChg>
        <pc:picChg chg="add mod">
          <ac:chgData name="Dana Golden" userId="6484f9b66e2ed86a" providerId="LiveId" clId="{E6974DC7-9AA6-4A71-97C2-D6DC977030DB}" dt="2023-03-17T15:01:23.222" v="958" actId="26606"/>
          <ac:picMkLst>
            <pc:docMk/>
            <pc:sldMk cId="1308410711" sldId="264"/>
            <ac:picMk id="4" creationId="{370E72BC-0324-1532-4984-D1CB11744F8E}"/>
          </ac:picMkLst>
        </pc:picChg>
      </pc:sldChg>
      <pc:sldChg chg="addSp delSp modSp new mod setBg">
        <pc:chgData name="Dana Golden" userId="6484f9b66e2ed86a" providerId="LiveId" clId="{E6974DC7-9AA6-4A71-97C2-D6DC977030DB}" dt="2023-03-17T15:01:44.258" v="994" actId="26606"/>
        <pc:sldMkLst>
          <pc:docMk/>
          <pc:sldMk cId="1088309973" sldId="265"/>
        </pc:sldMkLst>
        <pc:spChg chg="mod">
          <ac:chgData name="Dana Golden" userId="6484f9b66e2ed86a" providerId="LiveId" clId="{E6974DC7-9AA6-4A71-97C2-D6DC977030DB}" dt="2023-03-17T15:01:44.258" v="994" actId="26606"/>
          <ac:spMkLst>
            <pc:docMk/>
            <pc:sldMk cId="1088309973" sldId="265"/>
            <ac:spMk id="2" creationId="{55934DE5-5E10-F91E-A27F-1638821B43DE}"/>
          </ac:spMkLst>
        </pc:spChg>
        <pc:spChg chg="del">
          <ac:chgData name="Dana Golden" userId="6484f9b66e2ed86a" providerId="LiveId" clId="{E6974DC7-9AA6-4A71-97C2-D6DC977030DB}" dt="2023-03-17T15:01:42.644" v="993"/>
          <ac:spMkLst>
            <pc:docMk/>
            <pc:sldMk cId="1088309973" sldId="265"/>
            <ac:spMk id="3" creationId="{74ABCF13-8494-DFF7-6A57-6C50DEE72477}"/>
          </ac:spMkLst>
        </pc:spChg>
        <pc:spChg chg="add">
          <ac:chgData name="Dana Golden" userId="6484f9b66e2ed86a" providerId="LiveId" clId="{E6974DC7-9AA6-4A71-97C2-D6DC977030DB}" dt="2023-03-17T15:01:44.258" v="994" actId="26606"/>
          <ac:spMkLst>
            <pc:docMk/>
            <pc:sldMk cId="1088309973" sldId="265"/>
            <ac:spMk id="9" creationId="{665DBBEF-238B-476B-96AB-8AAC3224ECEA}"/>
          </ac:spMkLst>
        </pc:spChg>
        <pc:spChg chg="add">
          <ac:chgData name="Dana Golden" userId="6484f9b66e2ed86a" providerId="LiveId" clId="{E6974DC7-9AA6-4A71-97C2-D6DC977030DB}" dt="2023-03-17T15:01:44.258" v="994" actId="26606"/>
          <ac:spMkLst>
            <pc:docMk/>
            <pc:sldMk cId="1088309973" sldId="265"/>
            <ac:spMk id="11" creationId="{3FCFB1DE-0B7E-48CC-BA90-B2AB0889F9D6}"/>
          </ac:spMkLst>
        </pc:spChg>
        <pc:picChg chg="add mod">
          <ac:chgData name="Dana Golden" userId="6484f9b66e2ed86a" providerId="LiveId" clId="{E6974DC7-9AA6-4A71-97C2-D6DC977030DB}" dt="2023-03-17T15:01:44.258" v="994" actId="26606"/>
          <ac:picMkLst>
            <pc:docMk/>
            <pc:sldMk cId="1088309973" sldId="265"/>
            <ac:picMk id="4" creationId="{335731AC-7B76-873C-D952-9BE1B1118252}"/>
          </ac:picMkLst>
        </pc:picChg>
      </pc:sldChg>
      <pc:sldChg chg="addSp delSp modSp new mod ord setBg">
        <pc:chgData name="Dana Golden" userId="6484f9b66e2ed86a" providerId="LiveId" clId="{E6974DC7-9AA6-4A71-97C2-D6DC977030DB}" dt="2023-03-17T15:09:53.415" v="1406" actId="26606"/>
        <pc:sldMkLst>
          <pc:docMk/>
          <pc:sldMk cId="2915257739" sldId="266"/>
        </pc:sldMkLst>
        <pc:spChg chg="mod">
          <ac:chgData name="Dana Golden" userId="6484f9b66e2ed86a" providerId="LiveId" clId="{E6974DC7-9AA6-4A71-97C2-D6DC977030DB}" dt="2023-03-17T15:09:53.415" v="1406" actId="26606"/>
          <ac:spMkLst>
            <pc:docMk/>
            <pc:sldMk cId="2915257739" sldId="266"/>
            <ac:spMk id="2" creationId="{E16CAD39-63C7-102E-8200-DA660498A9FF}"/>
          </ac:spMkLst>
        </pc:spChg>
        <pc:spChg chg="add del mod">
          <ac:chgData name="Dana Golden" userId="6484f9b66e2ed86a" providerId="LiveId" clId="{E6974DC7-9AA6-4A71-97C2-D6DC977030DB}" dt="2023-03-17T15:09:53.415" v="1406" actId="26606"/>
          <ac:spMkLst>
            <pc:docMk/>
            <pc:sldMk cId="2915257739" sldId="266"/>
            <ac:spMk id="3" creationId="{919E8FD9-DED0-CBE0-E338-4D629840A6B6}"/>
          </ac:spMkLst>
        </pc:spChg>
        <pc:spChg chg="add del">
          <ac:chgData name="Dana Golden" userId="6484f9b66e2ed86a" providerId="LiveId" clId="{E6974DC7-9AA6-4A71-97C2-D6DC977030DB}" dt="2023-03-17T15:09:32.673" v="1404" actId="26606"/>
          <ac:spMkLst>
            <pc:docMk/>
            <pc:sldMk cId="2915257739" sldId="266"/>
            <ac:spMk id="9" creationId="{BACC6370-2D7E-4714-9D71-7542949D7D5D}"/>
          </ac:spMkLst>
        </pc:spChg>
        <pc:spChg chg="add del">
          <ac:chgData name="Dana Golden" userId="6484f9b66e2ed86a" providerId="LiveId" clId="{E6974DC7-9AA6-4A71-97C2-D6DC977030DB}" dt="2023-03-17T15:09:32.673" v="1404" actId="26606"/>
          <ac:spMkLst>
            <pc:docMk/>
            <pc:sldMk cId="2915257739" sldId="266"/>
            <ac:spMk id="11" creationId="{256B2C21-A230-48C0-8DF1-C46611373C44}"/>
          </ac:spMkLst>
        </pc:spChg>
        <pc:spChg chg="add del">
          <ac:chgData name="Dana Golden" userId="6484f9b66e2ed86a" providerId="LiveId" clId="{E6974DC7-9AA6-4A71-97C2-D6DC977030DB}" dt="2023-03-17T15:09:32.673" v="1404" actId="26606"/>
          <ac:spMkLst>
            <pc:docMk/>
            <pc:sldMk cId="2915257739" sldId="266"/>
            <ac:spMk id="13" creationId="{3847E18C-932D-4C95-AABA-FEC7C9499AD7}"/>
          </ac:spMkLst>
        </pc:spChg>
        <pc:spChg chg="add del">
          <ac:chgData name="Dana Golden" userId="6484f9b66e2ed86a" providerId="LiveId" clId="{E6974DC7-9AA6-4A71-97C2-D6DC977030DB}" dt="2023-03-17T15:09:32.673" v="1404" actId="26606"/>
          <ac:spMkLst>
            <pc:docMk/>
            <pc:sldMk cId="2915257739" sldId="266"/>
            <ac:spMk id="15" creationId="{3150CB11-0C61-439E-910F-5787759E72A0}"/>
          </ac:spMkLst>
        </pc:spChg>
        <pc:spChg chg="add del">
          <ac:chgData name="Dana Golden" userId="6484f9b66e2ed86a" providerId="LiveId" clId="{E6974DC7-9AA6-4A71-97C2-D6DC977030DB}" dt="2023-03-17T15:09:32.673" v="1404" actId="26606"/>
          <ac:spMkLst>
            <pc:docMk/>
            <pc:sldMk cId="2915257739" sldId="266"/>
            <ac:spMk id="17" creationId="{43F8A58B-5155-44CE-A5FF-7647B47D0A7A}"/>
          </ac:spMkLst>
        </pc:spChg>
        <pc:spChg chg="add del">
          <ac:chgData name="Dana Golden" userId="6484f9b66e2ed86a" providerId="LiveId" clId="{E6974DC7-9AA6-4A71-97C2-D6DC977030DB}" dt="2023-03-17T15:09:32.673" v="1404" actId="26606"/>
          <ac:spMkLst>
            <pc:docMk/>
            <pc:sldMk cId="2915257739" sldId="266"/>
            <ac:spMk id="19" creationId="{443F2ACA-E6D6-4028-82DD-F03C262D5DE6}"/>
          </ac:spMkLst>
        </pc:spChg>
        <pc:spChg chg="add">
          <ac:chgData name="Dana Golden" userId="6484f9b66e2ed86a" providerId="LiveId" clId="{E6974DC7-9AA6-4A71-97C2-D6DC977030DB}" dt="2023-03-17T15:09:53.415" v="1406" actId="26606"/>
          <ac:spMkLst>
            <pc:docMk/>
            <pc:sldMk cId="2915257739" sldId="266"/>
            <ac:spMk id="10247" creationId="{2B97F24A-32CE-4C1C-A50D-3016B394DCFB}"/>
          </ac:spMkLst>
        </pc:spChg>
        <pc:spChg chg="add">
          <ac:chgData name="Dana Golden" userId="6484f9b66e2ed86a" providerId="LiveId" clId="{E6974DC7-9AA6-4A71-97C2-D6DC977030DB}" dt="2023-03-17T15:09:53.415" v="1406" actId="26606"/>
          <ac:spMkLst>
            <pc:docMk/>
            <pc:sldMk cId="2915257739" sldId="266"/>
            <ac:spMk id="10249" creationId="{6357EC4F-235E-4222-A36F-C7878ACE37F2}"/>
          </ac:spMkLst>
        </pc:spChg>
        <pc:graphicFrameChg chg="add del">
          <ac:chgData name="Dana Golden" userId="6484f9b66e2ed86a" providerId="LiveId" clId="{E6974DC7-9AA6-4A71-97C2-D6DC977030DB}" dt="2023-03-17T15:09:32.673" v="1404" actId="26606"/>
          <ac:graphicFrameMkLst>
            <pc:docMk/>
            <pc:sldMk cId="2915257739" sldId="266"/>
            <ac:graphicFrameMk id="5" creationId="{2560E14C-3E4D-F4D4-F144-544C6CE0441E}"/>
          </ac:graphicFrameMkLst>
        </pc:graphicFrameChg>
        <pc:picChg chg="add mod">
          <ac:chgData name="Dana Golden" userId="6484f9b66e2ed86a" providerId="LiveId" clId="{E6974DC7-9AA6-4A71-97C2-D6DC977030DB}" dt="2023-03-17T15:09:53.415" v="1406" actId="26606"/>
          <ac:picMkLst>
            <pc:docMk/>
            <pc:sldMk cId="2915257739" sldId="266"/>
            <ac:picMk id="10242" creationId="{0F946C3F-B8EA-624B-6861-8326BB8853FC}"/>
          </ac:picMkLst>
        </pc:picChg>
      </pc:sldChg>
      <pc:sldChg chg="addSp modSp new mod setBg">
        <pc:chgData name="Dana Golden" userId="6484f9b66e2ed86a" providerId="LiveId" clId="{E6974DC7-9AA6-4A71-97C2-D6DC977030DB}" dt="2023-03-17T15:06:55.743" v="1083" actId="26606"/>
        <pc:sldMkLst>
          <pc:docMk/>
          <pc:sldMk cId="352631139" sldId="267"/>
        </pc:sldMkLst>
        <pc:spChg chg="mod">
          <ac:chgData name="Dana Golden" userId="6484f9b66e2ed86a" providerId="LiveId" clId="{E6974DC7-9AA6-4A71-97C2-D6DC977030DB}" dt="2023-03-17T15:06:55.743" v="1083" actId="26606"/>
          <ac:spMkLst>
            <pc:docMk/>
            <pc:sldMk cId="352631139" sldId="267"/>
            <ac:spMk id="2" creationId="{B120A1C2-9C86-3F20-D654-B2BE5AB3B59A}"/>
          </ac:spMkLst>
        </pc:spChg>
        <pc:spChg chg="mod">
          <ac:chgData name="Dana Golden" userId="6484f9b66e2ed86a" providerId="LiveId" clId="{E6974DC7-9AA6-4A71-97C2-D6DC977030DB}" dt="2023-03-17T15:06:55.743" v="1083" actId="26606"/>
          <ac:spMkLst>
            <pc:docMk/>
            <pc:sldMk cId="352631139" sldId="267"/>
            <ac:spMk id="3" creationId="{3CBEEBEB-3AAA-B215-6933-60F264E4BA78}"/>
          </ac:spMkLst>
        </pc:spChg>
        <pc:spChg chg="add">
          <ac:chgData name="Dana Golden" userId="6484f9b66e2ed86a" providerId="LiveId" clId="{E6974DC7-9AA6-4A71-97C2-D6DC977030DB}" dt="2023-03-17T15:06:55.743" v="1083" actId="26606"/>
          <ac:spMkLst>
            <pc:docMk/>
            <pc:sldMk cId="352631139" sldId="267"/>
            <ac:spMk id="10" creationId="{2B97F24A-32CE-4C1C-A50D-3016B394DCFB}"/>
          </ac:spMkLst>
        </pc:spChg>
        <pc:spChg chg="add">
          <ac:chgData name="Dana Golden" userId="6484f9b66e2ed86a" providerId="LiveId" clId="{E6974DC7-9AA6-4A71-97C2-D6DC977030DB}" dt="2023-03-17T15:06:55.743" v="1083" actId="26606"/>
          <ac:spMkLst>
            <pc:docMk/>
            <pc:sldMk cId="352631139" sldId="267"/>
            <ac:spMk id="12" creationId="{6357EC4F-235E-4222-A36F-C7878ACE37F2}"/>
          </ac:spMkLst>
        </pc:spChg>
        <pc:picChg chg="add">
          <ac:chgData name="Dana Golden" userId="6484f9b66e2ed86a" providerId="LiveId" clId="{E6974DC7-9AA6-4A71-97C2-D6DC977030DB}" dt="2023-03-17T15:06:55.743" v="1083" actId="26606"/>
          <ac:picMkLst>
            <pc:docMk/>
            <pc:sldMk cId="352631139" sldId="267"/>
            <ac:picMk id="7" creationId="{BF63E773-D84F-1EAE-7696-3C0695A05ED1}"/>
          </ac:picMkLst>
        </pc:picChg>
      </pc:sldChg>
      <pc:sldChg chg="addSp modSp new mod setBg">
        <pc:chgData name="Dana Golden" userId="6484f9b66e2ed86a" providerId="LiveId" clId="{E6974DC7-9AA6-4A71-97C2-D6DC977030DB}" dt="2023-03-17T15:09:27.823" v="1402" actId="26606"/>
        <pc:sldMkLst>
          <pc:docMk/>
          <pc:sldMk cId="617316862" sldId="268"/>
        </pc:sldMkLst>
        <pc:spChg chg="mod">
          <ac:chgData name="Dana Golden" userId="6484f9b66e2ed86a" providerId="LiveId" clId="{E6974DC7-9AA6-4A71-97C2-D6DC977030DB}" dt="2023-03-17T15:09:27.823" v="1402" actId="26606"/>
          <ac:spMkLst>
            <pc:docMk/>
            <pc:sldMk cId="617316862" sldId="268"/>
            <ac:spMk id="2" creationId="{507BB552-CD1B-A0D6-5EAD-4572B012FA27}"/>
          </ac:spMkLst>
        </pc:spChg>
        <pc:spChg chg="mod">
          <ac:chgData name="Dana Golden" userId="6484f9b66e2ed86a" providerId="LiveId" clId="{E6974DC7-9AA6-4A71-97C2-D6DC977030DB}" dt="2023-03-17T15:09:27.823" v="1402" actId="26606"/>
          <ac:spMkLst>
            <pc:docMk/>
            <pc:sldMk cId="617316862" sldId="268"/>
            <ac:spMk id="3" creationId="{C1F3C6DD-CA82-1D48-9BBB-E2909BBF8E88}"/>
          </ac:spMkLst>
        </pc:spChg>
        <pc:spChg chg="add">
          <ac:chgData name="Dana Golden" userId="6484f9b66e2ed86a" providerId="LiveId" clId="{E6974DC7-9AA6-4A71-97C2-D6DC977030DB}" dt="2023-03-17T15:09:27.823" v="1402" actId="26606"/>
          <ac:spMkLst>
            <pc:docMk/>
            <pc:sldMk cId="617316862" sldId="268"/>
            <ac:spMk id="7175" creationId="{2B97F24A-32CE-4C1C-A50D-3016B394DCFB}"/>
          </ac:spMkLst>
        </pc:spChg>
        <pc:spChg chg="add">
          <ac:chgData name="Dana Golden" userId="6484f9b66e2ed86a" providerId="LiveId" clId="{E6974DC7-9AA6-4A71-97C2-D6DC977030DB}" dt="2023-03-17T15:09:27.823" v="1402" actId="26606"/>
          <ac:spMkLst>
            <pc:docMk/>
            <pc:sldMk cId="617316862" sldId="268"/>
            <ac:spMk id="7177" creationId="{6357EC4F-235E-4222-A36F-C7878ACE37F2}"/>
          </ac:spMkLst>
        </pc:spChg>
        <pc:picChg chg="add mod">
          <ac:chgData name="Dana Golden" userId="6484f9b66e2ed86a" providerId="LiveId" clId="{E6974DC7-9AA6-4A71-97C2-D6DC977030DB}" dt="2023-03-17T15:09:27.823" v="1402" actId="26606"/>
          <ac:picMkLst>
            <pc:docMk/>
            <pc:sldMk cId="617316862" sldId="268"/>
            <ac:picMk id="7170" creationId="{800BC8F7-3F73-12E9-5C12-07F05CFD8D9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B822E9-51EB-4289-8F26-B5F9D88EED5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1427B7B-ECAB-454C-AEA3-67AF7B2233C5}">
      <dgm:prSet/>
      <dgm:spPr/>
      <dgm:t>
        <a:bodyPr/>
        <a:lstStyle/>
        <a:p>
          <a:pPr>
            <a:defRPr cap="all"/>
          </a:pPr>
          <a:r>
            <a:rPr lang="en-US"/>
            <a:t>Decentralized Environmental Policies</a:t>
          </a:r>
        </a:p>
      </dgm:t>
    </dgm:pt>
    <dgm:pt modelId="{2F211D73-8B37-48C7-BF50-768EAEB5BFF7}" type="parTrans" cxnId="{41572E4A-9612-4C93-8262-89CD0EC16C3B}">
      <dgm:prSet/>
      <dgm:spPr/>
      <dgm:t>
        <a:bodyPr/>
        <a:lstStyle/>
        <a:p>
          <a:endParaRPr lang="en-US"/>
        </a:p>
      </dgm:t>
    </dgm:pt>
    <dgm:pt modelId="{B772CD52-5EE5-4F8E-8951-A8A0520C5554}" type="sibTrans" cxnId="{41572E4A-9612-4C93-8262-89CD0EC16C3B}">
      <dgm:prSet/>
      <dgm:spPr/>
      <dgm:t>
        <a:bodyPr/>
        <a:lstStyle/>
        <a:p>
          <a:endParaRPr lang="en-US"/>
        </a:p>
      </dgm:t>
    </dgm:pt>
    <dgm:pt modelId="{339D705C-2DB7-4DEF-A984-F250680AD36B}">
      <dgm:prSet/>
      <dgm:spPr/>
      <dgm:t>
        <a:bodyPr/>
        <a:lstStyle/>
        <a:p>
          <a:pPr>
            <a:defRPr cap="all"/>
          </a:pPr>
          <a:r>
            <a:rPr lang="en-US"/>
            <a:t>Command and Control Strategies</a:t>
          </a:r>
        </a:p>
      </dgm:t>
    </dgm:pt>
    <dgm:pt modelId="{96E78BA4-9E0B-44DA-B6CF-36BE94F8F50B}" type="parTrans" cxnId="{1E35D058-89DE-4215-8442-44FCB28D32B0}">
      <dgm:prSet/>
      <dgm:spPr/>
      <dgm:t>
        <a:bodyPr/>
        <a:lstStyle/>
        <a:p>
          <a:endParaRPr lang="en-US"/>
        </a:p>
      </dgm:t>
    </dgm:pt>
    <dgm:pt modelId="{B4F601A8-E3A6-4C00-A869-40F059126651}" type="sibTrans" cxnId="{1E35D058-89DE-4215-8442-44FCB28D32B0}">
      <dgm:prSet/>
      <dgm:spPr/>
      <dgm:t>
        <a:bodyPr/>
        <a:lstStyle/>
        <a:p>
          <a:endParaRPr lang="en-US"/>
        </a:p>
      </dgm:t>
    </dgm:pt>
    <dgm:pt modelId="{C0260A7B-819F-4896-A587-AD285ACDC3D5}">
      <dgm:prSet/>
      <dgm:spPr/>
      <dgm:t>
        <a:bodyPr/>
        <a:lstStyle/>
        <a:p>
          <a:pPr>
            <a:defRPr cap="all"/>
          </a:pPr>
          <a:r>
            <a:rPr lang="en-US"/>
            <a:t>Incentive based policies</a:t>
          </a:r>
        </a:p>
      </dgm:t>
    </dgm:pt>
    <dgm:pt modelId="{22A9BB36-525C-470C-87E2-6496CC25442D}" type="parTrans" cxnId="{7A799B7C-949B-413D-951A-72EFC83AA7DC}">
      <dgm:prSet/>
      <dgm:spPr/>
      <dgm:t>
        <a:bodyPr/>
        <a:lstStyle/>
        <a:p>
          <a:endParaRPr lang="en-US"/>
        </a:p>
      </dgm:t>
    </dgm:pt>
    <dgm:pt modelId="{933D3A22-F1C2-45AD-9C4A-745E9BCB42A5}" type="sibTrans" cxnId="{7A799B7C-949B-413D-951A-72EFC83AA7DC}">
      <dgm:prSet/>
      <dgm:spPr/>
      <dgm:t>
        <a:bodyPr/>
        <a:lstStyle/>
        <a:p>
          <a:endParaRPr lang="en-US"/>
        </a:p>
      </dgm:t>
    </dgm:pt>
    <dgm:pt modelId="{3CFB904E-30FA-4C14-87E0-FA9E6948CE08}" type="pres">
      <dgm:prSet presAssocID="{04B822E9-51EB-4289-8F26-B5F9D88EED57}" presName="root" presStyleCnt="0">
        <dgm:presLayoutVars>
          <dgm:dir/>
          <dgm:resizeHandles val="exact"/>
        </dgm:presLayoutVars>
      </dgm:prSet>
      <dgm:spPr/>
    </dgm:pt>
    <dgm:pt modelId="{ED523826-C468-415F-B9A3-10BB5C9FA3DC}" type="pres">
      <dgm:prSet presAssocID="{81427B7B-ECAB-454C-AEA3-67AF7B2233C5}" presName="compNode" presStyleCnt="0"/>
      <dgm:spPr/>
    </dgm:pt>
    <dgm:pt modelId="{5AAEB5A5-2B81-4B96-9F3A-0CBE77872B54}" type="pres">
      <dgm:prSet presAssocID="{81427B7B-ECAB-454C-AEA3-67AF7B2233C5}" presName="iconBgRect" presStyleLbl="bgShp" presStyleIdx="0" presStyleCnt="3"/>
      <dgm:spPr/>
    </dgm:pt>
    <dgm:pt modelId="{52DD4499-02E4-4679-A5D9-1424F1AC2C07}" type="pres">
      <dgm:prSet presAssocID="{81427B7B-ECAB-454C-AEA3-67AF7B2233C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11DC8C33-5EA2-4C3F-96F2-8880ABA1CB8E}" type="pres">
      <dgm:prSet presAssocID="{81427B7B-ECAB-454C-AEA3-67AF7B2233C5}" presName="spaceRect" presStyleCnt="0"/>
      <dgm:spPr/>
    </dgm:pt>
    <dgm:pt modelId="{34BD7F9B-D1FB-4626-B6DA-80AB2E83C175}" type="pres">
      <dgm:prSet presAssocID="{81427B7B-ECAB-454C-AEA3-67AF7B2233C5}" presName="textRect" presStyleLbl="revTx" presStyleIdx="0" presStyleCnt="3">
        <dgm:presLayoutVars>
          <dgm:chMax val="1"/>
          <dgm:chPref val="1"/>
        </dgm:presLayoutVars>
      </dgm:prSet>
      <dgm:spPr/>
    </dgm:pt>
    <dgm:pt modelId="{4A1925E9-9B07-4477-B92C-4DCD6245E8F9}" type="pres">
      <dgm:prSet presAssocID="{B772CD52-5EE5-4F8E-8951-A8A0520C5554}" presName="sibTrans" presStyleCnt="0"/>
      <dgm:spPr/>
    </dgm:pt>
    <dgm:pt modelId="{BECE0DF4-7CCE-4B8B-948A-2EEECA254C43}" type="pres">
      <dgm:prSet presAssocID="{339D705C-2DB7-4DEF-A984-F250680AD36B}" presName="compNode" presStyleCnt="0"/>
      <dgm:spPr/>
    </dgm:pt>
    <dgm:pt modelId="{4ABEEB68-457A-46E1-872E-259B04F42AC2}" type="pres">
      <dgm:prSet presAssocID="{339D705C-2DB7-4DEF-A984-F250680AD36B}" presName="iconBgRect" presStyleLbl="bgShp" presStyleIdx="1" presStyleCnt="3"/>
      <dgm:spPr/>
    </dgm:pt>
    <dgm:pt modelId="{18CEB4ED-3052-4759-951C-EB7FEE1ADEA5}" type="pres">
      <dgm:prSet presAssocID="{339D705C-2DB7-4DEF-A984-F250680AD36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6D472E9-A7A7-43B2-8B59-BBA1808E8887}" type="pres">
      <dgm:prSet presAssocID="{339D705C-2DB7-4DEF-A984-F250680AD36B}" presName="spaceRect" presStyleCnt="0"/>
      <dgm:spPr/>
    </dgm:pt>
    <dgm:pt modelId="{11B60C4A-A14C-42A6-970F-67DBE31B332A}" type="pres">
      <dgm:prSet presAssocID="{339D705C-2DB7-4DEF-A984-F250680AD36B}" presName="textRect" presStyleLbl="revTx" presStyleIdx="1" presStyleCnt="3">
        <dgm:presLayoutVars>
          <dgm:chMax val="1"/>
          <dgm:chPref val="1"/>
        </dgm:presLayoutVars>
      </dgm:prSet>
      <dgm:spPr/>
    </dgm:pt>
    <dgm:pt modelId="{419C3C86-2B2E-42E4-A8C5-6A5FF6EB400C}" type="pres">
      <dgm:prSet presAssocID="{B4F601A8-E3A6-4C00-A869-40F059126651}" presName="sibTrans" presStyleCnt="0"/>
      <dgm:spPr/>
    </dgm:pt>
    <dgm:pt modelId="{FC6881B7-FD65-40D8-A8D5-83122642EF4F}" type="pres">
      <dgm:prSet presAssocID="{C0260A7B-819F-4896-A587-AD285ACDC3D5}" presName="compNode" presStyleCnt="0"/>
      <dgm:spPr/>
    </dgm:pt>
    <dgm:pt modelId="{209D7533-CBF6-4140-9E77-4D1920FEF3EC}" type="pres">
      <dgm:prSet presAssocID="{C0260A7B-819F-4896-A587-AD285ACDC3D5}" presName="iconBgRect" presStyleLbl="bgShp" presStyleIdx="2" presStyleCnt="3"/>
      <dgm:spPr/>
    </dgm:pt>
    <dgm:pt modelId="{B1E30C1E-9388-4292-B0DB-48F742C9033C}" type="pres">
      <dgm:prSet presAssocID="{C0260A7B-819F-4896-A587-AD285ACDC3D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BE3EA94-3B07-4426-A70F-14B22CF30423}" type="pres">
      <dgm:prSet presAssocID="{C0260A7B-819F-4896-A587-AD285ACDC3D5}" presName="spaceRect" presStyleCnt="0"/>
      <dgm:spPr/>
    </dgm:pt>
    <dgm:pt modelId="{44373740-3647-4DBE-883D-F1C10A380340}" type="pres">
      <dgm:prSet presAssocID="{C0260A7B-819F-4896-A587-AD285ACDC3D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7FE2606-0940-4255-B032-B62AC529A265}" type="presOf" srcId="{339D705C-2DB7-4DEF-A984-F250680AD36B}" destId="{11B60C4A-A14C-42A6-970F-67DBE31B332A}" srcOrd="0" destOrd="0" presId="urn:microsoft.com/office/officeart/2018/5/layout/IconCircleLabelList"/>
    <dgm:cxn modelId="{41572E4A-9612-4C93-8262-89CD0EC16C3B}" srcId="{04B822E9-51EB-4289-8F26-B5F9D88EED57}" destId="{81427B7B-ECAB-454C-AEA3-67AF7B2233C5}" srcOrd="0" destOrd="0" parTransId="{2F211D73-8B37-48C7-BF50-768EAEB5BFF7}" sibTransId="{B772CD52-5EE5-4F8E-8951-A8A0520C5554}"/>
    <dgm:cxn modelId="{1E35D058-89DE-4215-8442-44FCB28D32B0}" srcId="{04B822E9-51EB-4289-8F26-B5F9D88EED57}" destId="{339D705C-2DB7-4DEF-A984-F250680AD36B}" srcOrd="1" destOrd="0" parTransId="{96E78BA4-9E0B-44DA-B6CF-36BE94F8F50B}" sibTransId="{B4F601A8-E3A6-4C00-A869-40F059126651}"/>
    <dgm:cxn modelId="{7A799B7C-949B-413D-951A-72EFC83AA7DC}" srcId="{04B822E9-51EB-4289-8F26-B5F9D88EED57}" destId="{C0260A7B-819F-4896-A587-AD285ACDC3D5}" srcOrd="2" destOrd="0" parTransId="{22A9BB36-525C-470C-87E2-6496CC25442D}" sibTransId="{933D3A22-F1C2-45AD-9C4A-745E9BCB42A5}"/>
    <dgm:cxn modelId="{20E52C89-0289-477C-978D-E0CA7519FA35}" type="presOf" srcId="{C0260A7B-819F-4896-A587-AD285ACDC3D5}" destId="{44373740-3647-4DBE-883D-F1C10A380340}" srcOrd="0" destOrd="0" presId="urn:microsoft.com/office/officeart/2018/5/layout/IconCircleLabelList"/>
    <dgm:cxn modelId="{73EBBBB0-4505-4806-BA41-A3E69AB80F02}" type="presOf" srcId="{81427B7B-ECAB-454C-AEA3-67AF7B2233C5}" destId="{34BD7F9B-D1FB-4626-B6DA-80AB2E83C175}" srcOrd="0" destOrd="0" presId="urn:microsoft.com/office/officeart/2018/5/layout/IconCircleLabelList"/>
    <dgm:cxn modelId="{8BBFCBB3-9C76-4A53-9B10-2B5A9896A751}" type="presOf" srcId="{04B822E9-51EB-4289-8F26-B5F9D88EED57}" destId="{3CFB904E-30FA-4C14-87E0-FA9E6948CE08}" srcOrd="0" destOrd="0" presId="urn:microsoft.com/office/officeart/2018/5/layout/IconCircleLabelList"/>
    <dgm:cxn modelId="{8E853B97-71B7-44BC-AF84-C9C25CEEE975}" type="presParOf" srcId="{3CFB904E-30FA-4C14-87E0-FA9E6948CE08}" destId="{ED523826-C468-415F-B9A3-10BB5C9FA3DC}" srcOrd="0" destOrd="0" presId="urn:microsoft.com/office/officeart/2018/5/layout/IconCircleLabelList"/>
    <dgm:cxn modelId="{3D5FEE4F-B920-4DD8-A9E1-D465F82679BF}" type="presParOf" srcId="{ED523826-C468-415F-B9A3-10BB5C9FA3DC}" destId="{5AAEB5A5-2B81-4B96-9F3A-0CBE77872B54}" srcOrd="0" destOrd="0" presId="urn:microsoft.com/office/officeart/2018/5/layout/IconCircleLabelList"/>
    <dgm:cxn modelId="{91635E50-6F55-4CBF-883B-386044F3E4AC}" type="presParOf" srcId="{ED523826-C468-415F-B9A3-10BB5C9FA3DC}" destId="{52DD4499-02E4-4679-A5D9-1424F1AC2C07}" srcOrd="1" destOrd="0" presId="urn:microsoft.com/office/officeart/2018/5/layout/IconCircleLabelList"/>
    <dgm:cxn modelId="{A1F128ED-FB9E-4F93-87FC-40D7F3C13102}" type="presParOf" srcId="{ED523826-C468-415F-B9A3-10BB5C9FA3DC}" destId="{11DC8C33-5EA2-4C3F-96F2-8880ABA1CB8E}" srcOrd="2" destOrd="0" presId="urn:microsoft.com/office/officeart/2018/5/layout/IconCircleLabelList"/>
    <dgm:cxn modelId="{627A241C-8E61-48A8-B89F-6DFB5006AD20}" type="presParOf" srcId="{ED523826-C468-415F-B9A3-10BB5C9FA3DC}" destId="{34BD7F9B-D1FB-4626-B6DA-80AB2E83C175}" srcOrd="3" destOrd="0" presId="urn:microsoft.com/office/officeart/2018/5/layout/IconCircleLabelList"/>
    <dgm:cxn modelId="{C231F639-403B-4809-AA01-440CCD211539}" type="presParOf" srcId="{3CFB904E-30FA-4C14-87E0-FA9E6948CE08}" destId="{4A1925E9-9B07-4477-B92C-4DCD6245E8F9}" srcOrd="1" destOrd="0" presId="urn:microsoft.com/office/officeart/2018/5/layout/IconCircleLabelList"/>
    <dgm:cxn modelId="{7378CFFB-BCE6-4040-B0B9-C6D165879105}" type="presParOf" srcId="{3CFB904E-30FA-4C14-87E0-FA9E6948CE08}" destId="{BECE0DF4-7CCE-4B8B-948A-2EEECA254C43}" srcOrd="2" destOrd="0" presId="urn:microsoft.com/office/officeart/2018/5/layout/IconCircleLabelList"/>
    <dgm:cxn modelId="{81EA5137-F87C-434B-B09E-C1978382442E}" type="presParOf" srcId="{BECE0DF4-7CCE-4B8B-948A-2EEECA254C43}" destId="{4ABEEB68-457A-46E1-872E-259B04F42AC2}" srcOrd="0" destOrd="0" presId="urn:microsoft.com/office/officeart/2018/5/layout/IconCircleLabelList"/>
    <dgm:cxn modelId="{01F79F87-CA3F-4A1E-A292-9351A790C0F3}" type="presParOf" srcId="{BECE0DF4-7CCE-4B8B-948A-2EEECA254C43}" destId="{18CEB4ED-3052-4759-951C-EB7FEE1ADEA5}" srcOrd="1" destOrd="0" presId="urn:microsoft.com/office/officeart/2018/5/layout/IconCircleLabelList"/>
    <dgm:cxn modelId="{46B281BC-F0EF-489B-AE33-8B62FB019671}" type="presParOf" srcId="{BECE0DF4-7CCE-4B8B-948A-2EEECA254C43}" destId="{F6D472E9-A7A7-43B2-8B59-BBA1808E8887}" srcOrd="2" destOrd="0" presId="urn:microsoft.com/office/officeart/2018/5/layout/IconCircleLabelList"/>
    <dgm:cxn modelId="{8EBA3B15-0627-453E-8038-F136DF02885E}" type="presParOf" srcId="{BECE0DF4-7CCE-4B8B-948A-2EEECA254C43}" destId="{11B60C4A-A14C-42A6-970F-67DBE31B332A}" srcOrd="3" destOrd="0" presId="urn:microsoft.com/office/officeart/2018/5/layout/IconCircleLabelList"/>
    <dgm:cxn modelId="{F8E7D2CA-741F-4BE1-B4F2-DA90B063F684}" type="presParOf" srcId="{3CFB904E-30FA-4C14-87E0-FA9E6948CE08}" destId="{419C3C86-2B2E-42E4-A8C5-6A5FF6EB400C}" srcOrd="3" destOrd="0" presId="urn:microsoft.com/office/officeart/2018/5/layout/IconCircleLabelList"/>
    <dgm:cxn modelId="{E99D8BC2-B18F-4CE1-8997-6C3131C64DAA}" type="presParOf" srcId="{3CFB904E-30FA-4C14-87E0-FA9E6948CE08}" destId="{FC6881B7-FD65-40D8-A8D5-83122642EF4F}" srcOrd="4" destOrd="0" presId="urn:microsoft.com/office/officeart/2018/5/layout/IconCircleLabelList"/>
    <dgm:cxn modelId="{F401CEC5-462D-47F6-A5A3-3DC3853A2019}" type="presParOf" srcId="{FC6881B7-FD65-40D8-A8D5-83122642EF4F}" destId="{209D7533-CBF6-4140-9E77-4D1920FEF3EC}" srcOrd="0" destOrd="0" presId="urn:microsoft.com/office/officeart/2018/5/layout/IconCircleLabelList"/>
    <dgm:cxn modelId="{65CBCCC9-2D71-4E04-9839-42FFFE73AEA7}" type="presParOf" srcId="{FC6881B7-FD65-40D8-A8D5-83122642EF4F}" destId="{B1E30C1E-9388-4292-B0DB-48F742C9033C}" srcOrd="1" destOrd="0" presId="urn:microsoft.com/office/officeart/2018/5/layout/IconCircleLabelList"/>
    <dgm:cxn modelId="{329960B7-43C0-47EF-8987-8E021B09A5F2}" type="presParOf" srcId="{FC6881B7-FD65-40D8-A8D5-83122642EF4F}" destId="{DBE3EA94-3B07-4426-A70F-14B22CF30423}" srcOrd="2" destOrd="0" presId="urn:microsoft.com/office/officeart/2018/5/layout/IconCircleLabelList"/>
    <dgm:cxn modelId="{1F3B8220-D490-4713-80CA-8D2F60543194}" type="presParOf" srcId="{FC6881B7-FD65-40D8-A8D5-83122642EF4F}" destId="{44373740-3647-4DBE-883D-F1C10A38034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C788ED-4196-47FF-A2BA-7B84AF4DABB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24F404D-1E43-471B-A30B-B0FD8B243CC0}">
      <dgm:prSet/>
      <dgm:spPr/>
      <dgm:t>
        <a:bodyPr/>
        <a:lstStyle/>
        <a:p>
          <a:r>
            <a:rPr lang="en-US"/>
            <a:t>A tax on emissions or subsidy for abatement</a:t>
          </a:r>
        </a:p>
      </dgm:t>
    </dgm:pt>
    <dgm:pt modelId="{5C51738A-F80D-4239-A4B1-15B600E8F764}" type="parTrans" cxnId="{EDEE76BD-1D5D-44F5-BBA2-F909232FD28D}">
      <dgm:prSet/>
      <dgm:spPr/>
      <dgm:t>
        <a:bodyPr/>
        <a:lstStyle/>
        <a:p>
          <a:endParaRPr lang="en-US"/>
        </a:p>
      </dgm:t>
    </dgm:pt>
    <dgm:pt modelId="{FB961E35-86ED-47D1-8858-6D81E3FED83D}" type="sibTrans" cxnId="{EDEE76BD-1D5D-44F5-BBA2-F909232FD28D}">
      <dgm:prSet/>
      <dgm:spPr/>
      <dgm:t>
        <a:bodyPr/>
        <a:lstStyle/>
        <a:p>
          <a:endParaRPr lang="en-US"/>
        </a:p>
      </dgm:t>
    </dgm:pt>
    <dgm:pt modelId="{D98BA03F-A73C-4D57-AAEC-5DF8C429E4E8}">
      <dgm:prSet/>
      <dgm:spPr/>
      <dgm:t>
        <a:bodyPr/>
        <a:lstStyle/>
        <a:p>
          <a:r>
            <a:rPr lang="en-US"/>
            <a:t>Charge price for emissions</a:t>
          </a:r>
        </a:p>
      </dgm:t>
    </dgm:pt>
    <dgm:pt modelId="{8F4EB18D-447E-47A5-887B-DA63A8C14ADD}" type="parTrans" cxnId="{82017E0D-8260-40E5-A332-988DCF1B5943}">
      <dgm:prSet/>
      <dgm:spPr/>
      <dgm:t>
        <a:bodyPr/>
        <a:lstStyle/>
        <a:p>
          <a:endParaRPr lang="en-US"/>
        </a:p>
      </dgm:t>
    </dgm:pt>
    <dgm:pt modelId="{A2E2867A-0D2A-4B25-9A56-37B06A99F7D1}" type="sibTrans" cxnId="{82017E0D-8260-40E5-A332-988DCF1B5943}">
      <dgm:prSet/>
      <dgm:spPr/>
      <dgm:t>
        <a:bodyPr/>
        <a:lstStyle/>
        <a:p>
          <a:endParaRPr lang="en-US"/>
        </a:p>
      </dgm:t>
    </dgm:pt>
    <dgm:pt modelId="{F82E58A5-70CC-4159-AF1A-90B058658F14}">
      <dgm:prSet/>
      <dgm:spPr/>
      <dgm:t>
        <a:bodyPr/>
        <a:lstStyle/>
        <a:p>
          <a:r>
            <a:rPr lang="en-US"/>
            <a:t>Example: Carbon markets</a:t>
          </a:r>
        </a:p>
      </dgm:t>
    </dgm:pt>
    <dgm:pt modelId="{BC100E13-1F18-465A-902A-4D99E72DFF77}" type="parTrans" cxnId="{9FB8F229-4204-491B-B709-FC3750B27195}">
      <dgm:prSet/>
      <dgm:spPr/>
      <dgm:t>
        <a:bodyPr/>
        <a:lstStyle/>
        <a:p>
          <a:endParaRPr lang="en-US"/>
        </a:p>
      </dgm:t>
    </dgm:pt>
    <dgm:pt modelId="{34FF102B-BAFA-448B-993E-A6A225102C0F}" type="sibTrans" cxnId="{9FB8F229-4204-491B-B709-FC3750B27195}">
      <dgm:prSet/>
      <dgm:spPr/>
      <dgm:t>
        <a:bodyPr/>
        <a:lstStyle/>
        <a:p>
          <a:endParaRPr lang="en-US"/>
        </a:p>
      </dgm:t>
    </dgm:pt>
    <dgm:pt modelId="{BFEEF779-00A8-47F0-AB94-1EAC63675B9E}" type="pres">
      <dgm:prSet presAssocID="{AAC788ED-4196-47FF-A2BA-7B84AF4DABB8}" presName="linear" presStyleCnt="0">
        <dgm:presLayoutVars>
          <dgm:animLvl val="lvl"/>
          <dgm:resizeHandles val="exact"/>
        </dgm:presLayoutVars>
      </dgm:prSet>
      <dgm:spPr/>
    </dgm:pt>
    <dgm:pt modelId="{1872EFD6-D3EF-4568-9E8B-CFC6BD22D8DE}" type="pres">
      <dgm:prSet presAssocID="{D24F404D-1E43-471B-A30B-B0FD8B243CC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7B32467-E9CA-45C7-9D2F-690D195935A8}" type="pres">
      <dgm:prSet presAssocID="{FB961E35-86ED-47D1-8858-6D81E3FED83D}" presName="spacer" presStyleCnt="0"/>
      <dgm:spPr/>
    </dgm:pt>
    <dgm:pt modelId="{DFFB5D34-F2D7-4515-B470-F42F779DB64A}" type="pres">
      <dgm:prSet presAssocID="{D98BA03F-A73C-4D57-AAEC-5DF8C429E4E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D579136-A639-4BF8-BC22-6DB1E5226103}" type="pres">
      <dgm:prSet presAssocID="{A2E2867A-0D2A-4B25-9A56-37B06A99F7D1}" presName="spacer" presStyleCnt="0"/>
      <dgm:spPr/>
    </dgm:pt>
    <dgm:pt modelId="{120DA12F-C768-421B-B9F3-5E1406B785A4}" type="pres">
      <dgm:prSet presAssocID="{F82E58A5-70CC-4159-AF1A-90B058658F1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2017E0D-8260-40E5-A332-988DCF1B5943}" srcId="{AAC788ED-4196-47FF-A2BA-7B84AF4DABB8}" destId="{D98BA03F-A73C-4D57-AAEC-5DF8C429E4E8}" srcOrd="1" destOrd="0" parTransId="{8F4EB18D-447E-47A5-887B-DA63A8C14ADD}" sibTransId="{A2E2867A-0D2A-4B25-9A56-37B06A99F7D1}"/>
    <dgm:cxn modelId="{9FB8F229-4204-491B-B709-FC3750B27195}" srcId="{AAC788ED-4196-47FF-A2BA-7B84AF4DABB8}" destId="{F82E58A5-70CC-4159-AF1A-90B058658F14}" srcOrd="2" destOrd="0" parTransId="{BC100E13-1F18-465A-902A-4D99E72DFF77}" sibTransId="{34FF102B-BAFA-448B-993E-A6A225102C0F}"/>
    <dgm:cxn modelId="{779BE284-5179-4D11-B929-E614494B1D40}" type="presOf" srcId="{D98BA03F-A73C-4D57-AAEC-5DF8C429E4E8}" destId="{DFFB5D34-F2D7-4515-B470-F42F779DB64A}" srcOrd="0" destOrd="0" presId="urn:microsoft.com/office/officeart/2005/8/layout/vList2"/>
    <dgm:cxn modelId="{56E2F387-F98C-49C2-A65D-DE574244C8D6}" type="presOf" srcId="{AAC788ED-4196-47FF-A2BA-7B84AF4DABB8}" destId="{BFEEF779-00A8-47F0-AB94-1EAC63675B9E}" srcOrd="0" destOrd="0" presId="urn:microsoft.com/office/officeart/2005/8/layout/vList2"/>
    <dgm:cxn modelId="{EDEE76BD-1D5D-44F5-BBA2-F909232FD28D}" srcId="{AAC788ED-4196-47FF-A2BA-7B84AF4DABB8}" destId="{D24F404D-1E43-471B-A30B-B0FD8B243CC0}" srcOrd="0" destOrd="0" parTransId="{5C51738A-F80D-4239-A4B1-15B600E8F764}" sibTransId="{FB961E35-86ED-47D1-8858-6D81E3FED83D}"/>
    <dgm:cxn modelId="{8AF71DE2-5A40-4A32-AE29-DE058D6F0D69}" type="presOf" srcId="{D24F404D-1E43-471B-A30B-B0FD8B243CC0}" destId="{1872EFD6-D3EF-4568-9E8B-CFC6BD22D8DE}" srcOrd="0" destOrd="0" presId="urn:microsoft.com/office/officeart/2005/8/layout/vList2"/>
    <dgm:cxn modelId="{26A91CF7-6688-4B67-9EAA-AF1C7B6D4535}" type="presOf" srcId="{F82E58A5-70CC-4159-AF1A-90B058658F14}" destId="{120DA12F-C768-421B-B9F3-5E1406B785A4}" srcOrd="0" destOrd="0" presId="urn:microsoft.com/office/officeart/2005/8/layout/vList2"/>
    <dgm:cxn modelId="{522C569B-2AC3-40C1-B0DB-66A4905F0615}" type="presParOf" srcId="{BFEEF779-00A8-47F0-AB94-1EAC63675B9E}" destId="{1872EFD6-D3EF-4568-9E8B-CFC6BD22D8DE}" srcOrd="0" destOrd="0" presId="urn:microsoft.com/office/officeart/2005/8/layout/vList2"/>
    <dgm:cxn modelId="{740F8F8B-0A14-49EB-AA45-67F792B98148}" type="presParOf" srcId="{BFEEF779-00A8-47F0-AB94-1EAC63675B9E}" destId="{E7B32467-E9CA-45C7-9D2F-690D195935A8}" srcOrd="1" destOrd="0" presId="urn:microsoft.com/office/officeart/2005/8/layout/vList2"/>
    <dgm:cxn modelId="{539180D7-9A2B-441C-87A9-2CD191701421}" type="presParOf" srcId="{BFEEF779-00A8-47F0-AB94-1EAC63675B9E}" destId="{DFFB5D34-F2D7-4515-B470-F42F779DB64A}" srcOrd="2" destOrd="0" presId="urn:microsoft.com/office/officeart/2005/8/layout/vList2"/>
    <dgm:cxn modelId="{ED977927-1722-4B84-BFF8-51C64B285CE1}" type="presParOf" srcId="{BFEEF779-00A8-47F0-AB94-1EAC63675B9E}" destId="{AD579136-A639-4BF8-BC22-6DB1E5226103}" srcOrd="3" destOrd="0" presId="urn:microsoft.com/office/officeart/2005/8/layout/vList2"/>
    <dgm:cxn modelId="{7E945B8C-88A8-4417-9F23-725729C794E0}" type="presParOf" srcId="{BFEEF779-00A8-47F0-AB94-1EAC63675B9E}" destId="{120DA12F-C768-421B-B9F3-5E1406B785A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EB5A5-2B81-4B96-9F3A-0CBE77872B54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DD4499-02E4-4679-A5D9-1424F1AC2C07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BD7F9B-D1FB-4626-B6DA-80AB2E83C175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Decentralized Environmental Policies</a:t>
          </a:r>
        </a:p>
      </dsp:txBody>
      <dsp:txXfrm>
        <a:off x="75768" y="3053169"/>
        <a:ext cx="3093750" cy="720000"/>
      </dsp:txXfrm>
    </dsp:sp>
    <dsp:sp modelId="{4ABEEB68-457A-46E1-872E-259B04F42AC2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CEB4ED-3052-4759-951C-EB7FEE1ADEA5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60C4A-A14C-42A6-970F-67DBE31B332A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Command and Control Strategies</a:t>
          </a:r>
        </a:p>
      </dsp:txBody>
      <dsp:txXfrm>
        <a:off x="3710925" y="3053169"/>
        <a:ext cx="3093750" cy="720000"/>
      </dsp:txXfrm>
    </dsp:sp>
    <dsp:sp modelId="{209D7533-CBF6-4140-9E77-4D1920FEF3EC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30C1E-9388-4292-B0DB-48F742C9033C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73740-3647-4DBE-883D-F1C10A380340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Incentive based policies</a:t>
          </a:r>
        </a:p>
      </dsp:txBody>
      <dsp:txXfrm>
        <a:off x="7346081" y="3053169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2EFD6-D3EF-4568-9E8B-CFC6BD22D8DE}">
      <dsp:nvSpPr>
        <dsp:cNvPr id="0" name=""/>
        <dsp:cNvSpPr/>
      </dsp:nvSpPr>
      <dsp:spPr>
        <a:xfrm>
          <a:off x="0" y="57446"/>
          <a:ext cx="6589260" cy="16309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 tax on emissions or subsidy for abatement</a:t>
          </a:r>
        </a:p>
      </dsp:txBody>
      <dsp:txXfrm>
        <a:off x="79618" y="137064"/>
        <a:ext cx="6430024" cy="1471744"/>
      </dsp:txXfrm>
    </dsp:sp>
    <dsp:sp modelId="{DFFB5D34-F2D7-4515-B470-F42F779DB64A}">
      <dsp:nvSpPr>
        <dsp:cNvPr id="0" name=""/>
        <dsp:cNvSpPr/>
      </dsp:nvSpPr>
      <dsp:spPr>
        <a:xfrm>
          <a:off x="0" y="1806506"/>
          <a:ext cx="6589260" cy="16309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Charge price for emissions</a:t>
          </a:r>
        </a:p>
      </dsp:txBody>
      <dsp:txXfrm>
        <a:off x="79618" y="1886124"/>
        <a:ext cx="6430024" cy="1471744"/>
      </dsp:txXfrm>
    </dsp:sp>
    <dsp:sp modelId="{120DA12F-C768-421B-B9F3-5E1406B785A4}">
      <dsp:nvSpPr>
        <dsp:cNvPr id="0" name=""/>
        <dsp:cNvSpPr/>
      </dsp:nvSpPr>
      <dsp:spPr>
        <a:xfrm>
          <a:off x="0" y="3555566"/>
          <a:ext cx="6589260" cy="16309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Example: Carbon markets</a:t>
          </a:r>
        </a:p>
      </dsp:txBody>
      <dsp:txXfrm>
        <a:off x="79618" y="3635184"/>
        <a:ext cx="6430024" cy="1471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09C4-F4A1-C6E5-DB90-5097D3D3C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6761B-62CF-A5A1-5C3E-2A84CCBC9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269D1-795F-FDD9-96EC-49EB43E5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2A30-CBCB-48C3-8165-17D5A565A8F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DD3B8-4942-DF9A-1F83-190A4274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9C41D-5299-1ABF-C03A-FC7A49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D49A-378D-49AE-BFCA-0E862314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8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B35EA-485C-8F23-71EE-EBCAAABA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A051-06E8-9D73-10C5-1BBB62E60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EE877-C702-ADA7-9DD8-5F95217DE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2A30-CBCB-48C3-8165-17D5A565A8F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B6BB0-8B90-F03F-AA43-DF8707131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EA7B9-DB26-63B9-2EFC-44CF5A0D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D49A-378D-49AE-BFCA-0E862314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4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6B9210-6D19-855E-F6DD-08290EEB0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92D64-49E0-8A71-72D4-66020CA85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20FFE-D220-9812-1C61-E02158FB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2A30-CBCB-48C3-8165-17D5A565A8F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AB935-43A9-49C6-D841-591653EE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AC8D6-3E27-099A-7154-E8282DAC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D49A-378D-49AE-BFCA-0E862314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8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359F9-0A27-D993-7171-F68D1DD57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C5EF-FD67-F350-B9ED-017B4D091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8F1B6-4A6F-4003-6308-A3E951EB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2A30-CBCB-48C3-8165-17D5A565A8F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AAC01-3289-EE51-439D-B51E432D7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3448C-C9A5-EA2F-1A54-200C6B6B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D49A-378D-49AE-BFCA-0E862314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8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7430-2AAE-DFFD-02A5-87859DC8A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67443-ED53-8AAC-3EEB-5F066D6EE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6B9AB-3EE7-E4B6-6C26-35993ACB8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2A30-CBCB-48C3-8165-17D5A565A8F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975AB-8636-F90D-6284-692D62633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2A2B6-AD2D-FFF7-A797-9522046D6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D49A-378D-49AE-BFCA-0E862314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0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550E-FFD7-5366-750C-A91360BF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6BA56-87AF-C6C6-F79E-990338A6E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59137-3CCC-57AF-9759-837D3E5EF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21943-9238-609C-2331-89C66879E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2A30-CBCB-48C3-8165-17D5A565A8F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365CA-91C6-FFD2-E282-195F4532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DC8F6-8CAB-A848-6249-159D8FBC5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D49A-378D-49AE-BFCA-0E862314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4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7D0C7-EFCF-4E23-8DD4-06102752A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FF96A-9E19-B8C1-60D7-6AE8A41AF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E9ACE-004A-266D-675A-DD073AAD9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1C1807-61F9-7A30-6458-B218BE2C3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2D75D-DEBF-B17E-F4E3-4BFB6A11A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5DDB15-0D74-8E3B-5B0B-37E457DA3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2A30-CBCB-48C3-8165-17D5A565A8F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24029-2782-FE01-624C-2B9BCCB23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E928C3-F22E-5A30-D1D1-16DDF9564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D49A-378D-49AE-BFCA-0E862314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1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76D9-1EDE-EB82-6CE0-0B28B2D34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F76FA0-9298-C0B1-FAA6-8B0BC1BF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2A30-CBCB-48C3-8165-17D5A565A8F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277C1-5AEC-30FA-A4EE-15568E938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1D89F-CA6F-23C4-63B4-459CAE03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D49A-378D-49AE-BFCA-0E862314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8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B79188-9176-5125-A57A-B0D622D39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2A30-CBCB-48C3-8165-17D5A565A8F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AEB42A-CE6C-15B8-2FD8-97697E426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BDD83-008E-6EA1-66C9-8F6D738E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D49A-378D-49AE-BFCA-0E862314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7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C652E-B711-EF04-54E5-2BBAC28E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2BFB4-A797-AAAE-8714-4FE4AAE79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47742-345D-D246-E228-8CA258381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56931-4567-7F47-C27A-CF82E37D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2A30-CBCB-48C3-8165-17D5A565A8F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CDC78-B769-E6BC-80A8-AA2D496F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412B7-25C5-79E7-D4CA-B7B3A6BC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D49A-378D-49AE-BFCA-0E862314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62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91C6-B50A-D2AE-176C-E5277633F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9D8621-FB11-EA34-7F13-F79D858D6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3F55C-FF27-3182-7693-2802E045E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F4644-4F7C-BB9F-2D25-52AAA396E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2A30-CBCB-48C3-8165-17D5A565A8F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E3848-9A43-1B6F-0DA8-A200D443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FA7F9-7D15-8C0E-8ED5-0F8CFF8C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D49A-378D-49AE-BFCA-0E862314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8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EB585-BC11-69E6-3A22-757008C3E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BE1FB-B626-7A9F-DA40-0B0ABE0DB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35A58-6A29-2621-8B97-96C0AE194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A2A30-CBCB-48C3-8165-17D5A565A8F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B464C-C3C6-F30A-5AE8-0012C6C31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FB030-3A02-F542-B9BE-B67679319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9D49A-378D-49AE-BFCA-0E8623149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6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uidelines For An Employee Incentive Program">
            <a:extLst>
              <a:ext uri="{FF2B5EF4-FFF2-40B4-BE49-F238E27FC236}">
                <a16:creationId xmlns:a16="http://schemas.microsoft.com/office/drawing/2014/main" id="{63AFBC6D-E305-27FD-A0B3-7ED94D136C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58" b="3837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5AF07F-8A63-2D37-1A42-AC65C65C5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altLang="en-US" b="1">
                <a:solidFill>
                  <a:srgbClr val="FFFFFF"/>
                </a:solidFill>
                <a:cs typeface="Times New Roman" panose="02020603050405020304" pitchFamily="18" charset="0"/>
              </a:rPr>
              <a:t>Incentive-Based Strategies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63A4C-68FE-064C-E45F-1FA09D1A9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128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34DE5-5E10-F91E-A27F-1638821B4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Zoned Emissions Charges Example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Figure-12">
            <a:extLst>
              <a:ext uri="{FF2B5EF4-FFF2-40B4-BE49-F238E27FC236}">
                <a16:creationId xmlns:a16="http://schemas.microsoft.com/office/drawing/2014/main" id="{335731AC-7B76-873C-D952-9BE1B11182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819050"/>
            <a:ext cx="7214616" cy="319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309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0A1C2-9C86-3F20-D654-B2BE5AB3B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400"/>
              <a:t>Emissions Charges and Enforcement Costs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EEBEB-3AAA-B215-6933-60F264E4B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500" dirty="0"/>
              <a:t>Charge systems require accurate measurable  information on the item being taxed.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500" dirty="0"/>
              <a:t>Non-point sources are often spread over wide areas making them difficult to measure and monitor.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500" dirty="0"/>
              <a:t>The most ideal measures would be to have permanent monitoring stations measuring emissions continuously overtime.  Technology may not yet be available.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500" dirty="0"/>
              <a:t>Self monitoring can lead to underestimations.</a:t>
            </a:r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BF63E773-D84F-1EAE-7696-3C0695A05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7236" y="640080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1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7" name="Rectangle 1024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CAD39-63C7-102E-8200-DA660498A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400"/>
              <a:t>Distributional Impacts of Emissions charges</a:t>
            </a:r>
          </a:p>
        </p:txBody>
      </p:sp>
      <p:sp>
        <p:nvSpPr>
          <p:cNvPr id="10249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E8FD9-DED0-CBE0-E338-4D629840A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000"/>
              <a:t>Effects of tax expenditure from charges</a:t>
            </a:r>
          </a:p>
          <a:p>
            <a:r>
              <a:rPr lang="en-US" sz="2000"/>
              <a:t>Effects of subsidies on wealth distribution</a:t>
            </a:r>
          </a:p>
          <a:p>
            <a:r>
              <a:rPr lang="en-US" sz="2000"/>
              <a:t>May put small businesses out of business</a:t>
            </a:r>
          </a:p>
          <a:p>
            <a:r>
              <a:rPr lang="en-US" sz="2000"/>
              <a:t>May lead to unemployment of some individuals</a:t>
            </a:r>
          </a:p>
          <a:p>
            <a:r>
              <a:rPr lang="en-US" sz="2000"/>
              <a:t>How should emissions charge money be spent?</a:t>
            </a:r>
          </a:p>
        </p:txBody>
      </p:sp>
      <p:pic>
        <p:nvPicPr>
          <p:cNvPr id="10242" name="Picture 2" descr="Income Distribution - Econlib">
            <a:extLst>
              <a:ext uri="{FF2B5EF4-FFF2-40B4-BE49-F238E27FC236}">
                <a16:creationId xmlns:a16="http://schemas.microsoft.com/office/drawing/2014/main" id="{0F946C3F-B8EA-624B-6861-8326BB885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703070"/>
            <a:ext cx="6903720" cy="345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257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BB552-CD1B-A0D6-5EAD-4572B012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altLang="en-US" sz="4200"/>
              <a:t>Deposit-refund systems</a:t>
            </a:r>
            <a:endParaRPr lang="en-US" sz="4200"/>
          </a:p>
        </p:txBody>
      </p:sp>
      <p:sp>
        <p:nvSpPr>
          <p:cNvPr id="7177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3C6DD-CA82-1D48-9BBB-E2909BBF8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altLang="en-US" sz="1900"/>
              <a:t>Combination of a tax [deposit] and subsidy [refund].</a:t>
            </a:r>
          </a:p>
          <a:p>
            <a:r>
              <a:rPr lang="en-US" altLang="en-US" sz="1900"/>
              <a:t>Suited to products widely dispersed and difficult to monitor. Bottle deposit-refund systems. Collection systems must be convenient for customers to comply.</a:t>
            </a:r>
          </a:p>
          <a:p>
            <a:r>
              <a:rPr lang="en-US" altLang="en-US" sz="1900"/>
              <a:t>Other examples include batteries, car tires and cars in some countries.</a:t>
            </a:r>
          </a:p>
        </p:txBody>
      </p:sp>
      <p:pic>
        <p:nvPicPr>
          <p:cNvPr id="7170" name="Picture 2" descr="Deposit Return Systems: an effective Instrument towards a Zero Waste Future  - Zero Waste Europe">
            <a:extLst>
              <a:ext uri="{FF2B5EF4-FFF2-40B4-BE49-F238E27FC236}">
                <a16:creationId xmlns:a16="http://schemas.microsoft.com/office/drawing/2014/main" id="{800BC8F7-3F73-12E9-5C12-07F05CFD8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211180"/>
            <a:ext cx="6903720" cy="443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31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890059-7A5A-9E34-B2FD-22B8CF4CB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Types of Environmental Policies</a:t>
            </a:r>
          </a:p>
        </p:txBody>
      </p:sp>
      <p:sp>
        <p:nvSpPr>
          <p:cNvPr id="18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9BDAC820-34A3-F715-D586-BB76CA122F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761336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503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A0F07-9CA6-34E0-BA36-0B4B7C982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What are Incentive Based Strategies?</a:t>
            </a:r>
          </a:p>
        </p:txBody>
      </p:sp>
      <p:sp>
        <p:nvSpPr>
          <p:cNvPr id="512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F9C16-9C34-C91B-1CB1-124FD2F6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Taxes and subsidies </a:t>
            </a:r>
          </a:p>
          <a:p>
            <a:r>
              <a:rPr lang="en-US" sz="2200"/>
              <a:t>Emission charges</a:t>
            </a:r>
          </a:p>
          <a:p>
            <a:r>
              <a:rPr lang="en-US" sz="2200"/>
              <a:t>Transfer discharge permits</a:t>
            </a:r>
          </a:p>
          <a:p>
            <a:r>
              <a:rPr lang="en-US" sz="2200"/>
              <a:t>Punish bad behavior and reward good behavior</a:t>
            </a:r>
          </a:p>
        </p:txBody>
      </p:sp>
      <p:pic>
        <p:nvPicPr>
          <p:cNvPr id="5122" name="Picture 2" descr="An Introduction to Investing in Carbon Markets -">
            <a:extLst>
              <a:ext uri="{FF2B5EF4-FFF2-40B4-BE49-F238E27FC236}">
                <a16:creationId xmlns:a16="http://schemas.microsoft.com/office/drawing/2014/main" id="{1ABBF85B-A38A-8941-FC0E-9FBD65A59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900512"/>
            <a:ext cx="6903720" cy="505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27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43451" y="1248213"/>
            <a:ext cx="5413238" cy="432633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4DBD2-6B8E-5549-C144-3A8C24846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67" y="675564"/>
            <a:ext cx="3609833" cy="5204085"/>
          </a:xfrm>
        </p:spPr>
        <p:txBody>
          <a:bodyPr>
            <a:normAutofit/>
          </a:bodyPr>
          <a:lstStyle/>
          <a:p>
            <a:r>
              <a:rPr lang="en-US"/>
              <a:t>Emissions Charges</a:t>
            </a:r>
            <a:endParaRPr lang="en-US" dirty="0"/>
          </a:p>
        </p:txBody>
      </p:sp>
      <p:cxnSp>
        <p:nvCxnSpPr>
          <p:cNvPr id="25" name="Straight Connector 16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8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FB382244-B4BA-07E3-489C-C62BB48A6F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8382307"/>
              </p:ext>
            </p:extLst>
          </p:nvPr>
        </p:nvGraphicFramePr>
        <p:xfrm>
          <a:off x="4776730" y="819369"/>
          <a:ext cx="6589260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694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97427-901E-811D-2563-6CAA9C70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Emissions charge example</a:t>
            </a:r>
          </a:p>
        </p:txBody>
      </p:sp>
      <p:pic>
        <p:nvPicPr>
          <p:cNvPr id="5" name="Picture 5" descr="Figure-12">
            <a:extLst>
              <a:ext uri="{FF2B5EF4-FFF2-40B4-BE49-F238E27FC236}">
                <a16:creationId xmlns:a16="http://schemas.microsoft.com/office/drawing/2014/main" id="{695644B9-C05D-F3D9-7082-6F64369935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3672" y="639592"/>
            <a:ext cx="4351476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37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7447B-9C92-A059-04C6-0B357EE4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Efficient emissions charges</a:t>
            </a:r>
          </a:p>
        </p:txBody>
      </p:sp>
      <p:pic>
        <p:nvPicPr>
          <p:cNvPr id="6" name="Picture 4" descr="Figure-12">
            <a:extLst>
              <a:ext uri="{FF2B5EF4-FFF2-40B4-BE49-F238E27FC236}">
                <a16:creationId xmlns:a16="http://schemas.microsoft.com/office/drawing/2014/main" id="{9983BFB0-6FF8-F299-225A-B3524FB7E8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3046" y="643466"/>
            <a:ext cx="6649240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538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6625E-40C1-6372-CCCC-FA234BF4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Will taxes be charged to consumers?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863D0D-F696-F6C8-BF0C-C3E6F1133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7537" y="643466"/>
            <a:ext cx="6020258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15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C15B9F-ADDF-D50A-9233-A965754C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400"/>
              <a:t>How to choose level of emissions charge?</a:t>
            </a:r>
          </a:p>
        </p:txBody>
      </p:sp>
      <p:sp>
        <p:nvSpPr>
          <p:cNvPr id="615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BF96E-D443-F0F9-025D-F21C469FF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Equimarginal principle</a:t>
            </a:r>
          </a:p>
          <a:p>
            <a:r>
              <a:rPr lang="en-US" sz="2200"/>
              <a:t>Set charge and learn costs over time</a:t>
            </a:r>
          </a:p>
          <a:p>
            <a:pPr lvl="1"/>
            <a:r>
              <a:rPr lang="en-US" sz="2200"/>
              <a:t>Can make long range planning harder for firms</a:t>
            </a:r>
          </a:p>
          <a:p>
            <a:r>
              <a:rPr lang="en-US" sz="2200"/>
              <a:t>Talk to scientific experts</a:t>
            </a:r>
          </a:p>
          <a:p>
            <a:endParaRPr lang="en-US" sz="2200"/>
          </a:p>
        </p:txBody>
      </p:sp>
      <p:pic>
        <p:nvPicPr>
          <p:cNvPr id="6146" name="Picture 2" descr="Learning vs Training: What's the Difference and Why Should You Know">
            <a:extLst>
              <a:ext uri="{FF2B5EF4-FFF2-40B4-BE49-F238E27FC236}">
                <a16:creationId xmlns:a16="http://schemas.microsoft.com/office/drawing/2014/main" id="{BF25EDF8-2FC1-8D53-8BD7-1021F9D45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520121"/>
            <a:ext cx="6903720" cy="3817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152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DF3F8-EDE3-D007-3923-F3839772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Zoned emissions charges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BD2C067-0327-E923-A3C8-986BD3B9E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Sometimes firms cause different damages and must be treated differently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Figure-12">
            <a:extLst>
              <a:ext uri="{FF2B5EF4-FFF2-40B4-BE49-F238E27FC236}">
                <a16:creationId xmlns:a16="http://schemas.microsoft.com/office/drawing/2014/main" id="{370E72BC-0324-1532-4984-D1CB11744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9393" y="2633472"/>
            <a:ext cx="7590165" cy="358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410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267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Incentive-Based Strategies</vt:lpstr>
      <vt:lpstr>Types of Environmental Policies</vt:lpstr>
      <vt:lpstr>What are Incentive Based Strategies?</vt:lpstr>
      <vt:lpstr>Emissions Charges</vt:lpstr>
      <vt:lpstr>Emissions charge example</vt:lpstr>
      <vt:lpstr>Efficient emissions charges</vt:lpstr>
      <vt:lpstr>Will taxes be charged to consumers?</vt:lpstr>
      <vt:lpstr>How to choose level of emissions charge?</vt:lpstr>
      <vt:lpstr>Zoned emissions charges</vt:lpstr>
      <vt:lpstr>Zoned Emissions Charges Example</vt:lpstr>
      <vt:lpstr>Emissions Charges and Enforcement Costs</vt:lpstr>
      <vt:lpstr>Distributional Impacts of Emissions charges</vt:lpstr>
      <vt:lpstr>Deposit-refund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 Golden</dc:creator>
  <cp:lastModifiedBy>Dana Golden</cp:lastModifiedBy>
  <cp:revision>1</cp:revision>
  <dcterms:created xsi:type="dcterms:W3CDTF">2023-03-17T14:41:06Z</dcterms:created>
  <dcterms:modified xsi:type="dcterms:W3CDTF">2023-03-17T15:10:00Z</dcterms:modified>
</cp:coreProperties>
</file>