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67" r:id="rId5"/>
    <p:sldId id="270" r:id="rId6"/>
    <p:sldId id="271" r:id="rId7"/>
    <p:sldId id="265" r:id="rId8"/>
    <p:sldId id="268" r:id="rId9"/>
    <p:sldId id="269" r:id="rId10"/>
    <p:sldId id="273" r:id="rId11"/>
    <p:sldId id="259" r:id="rId12"/>
    <p:sldId id="263" r:id="rId13"/>
    <p:sldId id="261" r:id="rId14"/>
    <p:sldId id="262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38F9A-580D-4D23-944E-625698DBDAAC}" v="27" dt="2023-01-18T14:25:02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Golden" userId="6484f9b66e2ed86a" providerId="LiveId" clId="{1A138F9A-580D-4D23-944E-625698DBDAAC}"/>
    <pc:docChg chg="undo custSel addSld delSld modSld sldOrd">
      <pc:chgData name="Dana Golden" userId="6484f9b66e2ed86a" providerId="LiveId" clId="{1A138F9A-580D-4D23-944E-625698DBDAAC}" dt="2023-01-30T12:21:36.459" v="2121" actId="47"/>
      <pc:docMkLst>
        <pc:docMk/>
      </pc:docMkLst>
      <pc:sldChg chg="addSp modSp mod setBg">
        <pc:chgData name="Dana Golden" userId="6484f9b66e2ed86a" providerId="LiveId" clId="{1A138F9A-580D-4D23-944E-625698DBDAAC}" dt="2023-01-12T12:54:22.938" v="9" actId="26606"/>
        <pc:sldMkLst>
          <pc:docMk/>
          <pc:sldMk cId="3452094625" sldId="256"/>
        </pc:sldMkLst>
        <pc:spChg chg="mod">
          <ac:chgData name="Dana Golden" userId="6484f9b66e2ed86a" providerId="LiveId" clId="{1A138F9A-580D-4D23-944E-625698DBDAAC}" dt="2023-01-12T12:54:22.938" v="9" actId="26606"/>
          <ac:spMkLst>
            <pc:docMk/>
            <pc:sldMk cId="3452094625" sldId="256"/>
            <ac:spMk id="2" creationId="{37197F72-994F-0854-9256-C9A4295FD398}"/>
          </ac:spMkLst>
        </pc:spChg>
        <pc:spChg chg="mod">
          <ac:chgData name="Dana Golden" userId="6484f9b66e2ed86a" providerId="LiveId" clId="{1A138F9A-580D-4D23-944E-625698DBDAAC}" dt="2023-01-12T12:54:22.938" v="9" actId="26606"/>
          <ac:spMkLst>
            <pc:docMk/>
            <pc:sldMk cId="3452094625" sldId="256"/>
            <ac:spMk id="3" creationId="{BE1CD20C-B98C-FEE8-1649-B2317DD2EFA8}"/>
          </ac:spMkLst>
        </pc:spChg>
        <pc:spChg chg="add">
          <ac:chgData name="Dana Golden" userId="6484f9b66e2ed86a" providerId="LiveId" clId="{1A138F9A-580D-4D23-944E-625698DBDAAC}" dt="2023-01-12T12:54:22.938" v="9" actId="26606"/>
          <ac:spMkLst>
            <pc:docMk/>
            <pc:sldMk cId="3452094625" sldId="256"/>
            <ac:spMk id="8" creationId="{0B3B9DBC-97CC-4A18-B4A6-66E240292269}"/>
          </ac:spMkLst>
        </pc:spChg>
        <pc:spChg chg="add">
          <ac:chgData name="Dana Golden" userId="6484f9b66e2ed86a" providerId="LiveId" clId="{1A138F9A-580D-4D23-944E-625698DBDAAC}" dt="2023-01-12T12:54:22.938" v="9" actId="26606"/>
          <ac:spMkLst>
            <pc:docMk/>
            <pc:sldMk cId="3452094625" sldId="256"/>
            <ac:spMk id="10" creationId="{F4492644-1D84-449E-94E4-5FC5C873D32E}"/>
          </ac:spMkLst>
        </pc:spChg>
        <pc:spChg chg="add">
          <ac:chgData name="Dana Golden" userId="6484f9b66e2ed86a" providerId="LiveId" clId="{1A138F9A-580D-4D23-944E-625698DBDAAC}" dt="2023-01-12T12:54:22.938" v="9" actId="26606"/>
          <ac:spMkLst>
            <pc:docMk/>
            <pc:sldMk cId="3452094625" sldId="256"/>
            <ac:spMk id="12" creationId="{94EE1A74-DEBF-434E-8B5E-7AB296ECBE08}"/>
          </ac:spMkLst>
        </pc:spChg>
        <pc:spChg chg="add">
          <ac:chgData name="Dana Golden" userId="6484f9b66e2ed86a" providerId="LiveId" clId="{1A138F9A-580D-4D23-944E-625698DBDAAC}" dt="2023-01-12T12:54:22.938" v="9" actId="26606"/>
          <ac:spMkLst>
            <pc:docMk/>
            <pc:sldMk cId="3452094625" sldId="256"/>
            <ac:spMk id="14" creationId="{8C7C4D4B-92D9-4FA4-A294-749E8574FF51}"/>
          </ac:spMkLst>
        </pc:spChg>
        <pc:spChg chg="add">
          <ac:chgData name="Dana Golden" userId="6484f9b66e2ed86a" providerId="LiveId" clId="{1A138F9A-580D-4D23-944E-625698DBDAAC}" dt="2023-01-12T12:54:22.938" v="9" actId="26606"/>
          <ac:spMkLst>
            <pc:docMk/>
            <pc:sldMk cId="3452094625" sldId="256"/>
            <ac:spMk id="16" creationId="{BADA3358-2A3F-41B0-A458-6FD1DB3AF9BB}"/>
          </ac:spMkLst>
        </pc:spChg>
        <pc:spChg chg="add">
          <ac:chgData name="Dana Golden" userId="6484f9b66e2ed86a" providerId="LiveId" clId="{1A138F9A-580D-4D23-944E-625698DBDAAC}" dt="2023-01-12T12:54:22.938" v="9" actId="26606"/>
          <ac:spMkLst>
            <pc:docMk/>
            <pc:sldMk cId="3452094625" sldId="256"/>
            <ac:spMk id="18" creationId="{E4737216-37B2-43AD-AB08-05BFCCEFC99E}"/>
          </ac:spMkLst>
        </pc:spChg>
      </pc:sldChg>
      <pc:sldChg chg="addSp delSp modSp add del mod setBg delDesignElem">
        <pc:chgData name="Dana Golden" userId="6484f9b66e2ed86a" providerId="LiveId" clId="{1A138F9A-580D-4D23-944E-625698DBDAAC}" dt="2023-01-12T13:59:04.976" v="1179" actId="20577"/>
        <pc:sldMkLst>
          <pc:docMk/>
          <pc:sldMk cId="2489759151" sldId="259"/>
        </pc:sldMkLst>
        <pc:spChg chg="add del">
          <ac:chgData name="Dana Golden" userId="6484f9b66e2ed86a" providerId="LiveId" clId="{1A138F9A-580D-4D23-944E-625698DBDAAC}" dt="2023-01-12T12:53:43.455" v="2"/>
          <ac:spMkLst>
            <pc:docMk/>
            <pc:sldMk cId="2489759151" sldId="259"/>
            <ac:spMk id="2059" creationId="{596EE156-ABF1-4329-A6BA-03B4254E0877}"/>
          </ac:spMkLst>
        </pc:spChg>
        <pc:spChg chg="add del">
          <ac:chgData name="Dana Golden" userId="6484f9b66e2ed86a" providerId="LiveId" clId="{1A138F9A-580D-4D23-944E-625698DBDAAC}" dt="2023-01-12T12:53:43.455" v="2"/>
          <ac:spMkLst>
            <pc:docMk/>
            <pc:sldMk cId="2489759151" sldId="259"/>
            <ac:spMk id="2060" creationId="{B5FA7C47-B7C1-4D2E-AB49-ED23BA34BA83}"/>
          </ac:spMkLst>
        </pc:spChg>
        <pc:spChg chg="add del">
          <ac:chgData name="Dana Golden" userId="6484f9b66e2ed86a" providerId="LiveId" clId="{1A138F9A-580D-4D23-944E-625698DBDAAC}" dt="2023-01-12T12:53:43.455" v="2"/>
          <ac:spMkLst>
            <pc:docMk/>
            <pc:sldMk cId="2489759151" sldId="259"/>
            <ac:spMk id="2061" creationId="{19B9933F-AAB3-444A-8BB5-9CA194A8BC63}"/>
          </ac:spMkLst>
        </pc:spChg>
        <pc:spChg chg="mod">
          <ac:chgData name="Dana Golden" userId="6484f9b66e2ed86a" providerId="LiveId" clId="{1A138F9A-580D-4D23-944E-625698DBDAAC}" dt="2023-01-12T13:59:04.976" v="1179" actId="20577"/>
          <ac:spMkLst>
            <pc:docMk/>
            <pc:sldMk cId="2489759151" sldId="259"/>
            <ac:spMk id="2062" creationId="{C1FFBDED-F86D-1731-4BE7-A4CC7FB79D84}"/>
          </ac:spMkLst>
        </pc:spChg>
        <pc:spChg chg="add del">
          <ac:chgData name="Dana Golden" userId="6484f9b66e2ed86a" providerId="LiveId" clId="{1A138F9A-580D-4D23-944E-625698DBDAAC}" dt="2023-01-12T12:53:43.455" v="2"/>
          <ac:spMkLst>
            <pc:docMk/>
            <pc:sldMk cId="2489759151" sldId="259"/>
            <ac:spMk id="2063" creationId="{7D20183A-0B1D-4A1F-89B1-ADBEDBC6E54E}"/>
          </ac:spMkLst>
        </pc:spChg>
        <pc:spChg chg="add del">
          <ac:chgData name="Dana Golden" userId="6484f9b66e2ed86a" providerId="LiveId" clId="{1A138F9A-580D-4D23-944E-625698DBDAAC}" dt="2023-01-12T12:53:43.455" v="2"/>
          <ac:spMkLst>
            <pc:docMk/>
            <pc:sldMk cId="2489759151" sldId="259"/>
            <ac:spMk id="2065" creationId="{131031D3-26CD-4214-A9A4-5857EFA15A0C}"/>
          </ac:spMkLst>
        </pc:spChg>
      </pc:sldChg>
      <pc:sldChg chg="addSp delSp modSp add del mod setBg">
        <pc:chgData name="Dana Golden" userId="6484f9b66e2ed86a" providerId="LiveId" clId="{1A138F9A-580D-4D23-944E-625698DBDAAC}" dt="2023-01-12T13:23:36.062" v="210" actId="26606"/>
        <pc:sldMkLst>
          <pc:docMk/>
          <pc:sldMk cId="916754013" sldId="261"/>
        </pc:sldMkLst>
        <pc:spChg chg="mod ord">
          <ac:chgData name="Dana Golden" userId="6484f9b66e2ed86a" providerId="LiveId" clId="{1A138F9A-580D-4D23-944E-625698DBDAAC}" dt="2023-01-12T13:23:36.062" v="210" actId="26606"/>
          <ac:spMkLst>
            <pc:docMk/>
            <pc:sldMk cId="916754013" sldId="261"/>
            <ac:spMk id="2" creationId="{7CC95669-0F9C-2144-6CB8-D9298DE1AEC4}"/>
          </ac:spMkLst>
        </pc:spChg>
        <pc:spChg chg="del">
          <ac:chgData name="Dana Golden" userId="6484f9b66e2ed86a" providerId="LiveId" clId="{1A138F9A-580D-4D23-944E-625698DBDAAC}" dt="2023-01-12T13:23:22.869" v="206"/>
          <ac:spMkLst>
            <pc:docMk/>
            <pc:sldMk cId="916754013" sldId="261"/>
            <ac:spMk id="3" creationId="{10F3F167-B401-EC6B-E316-A5AC2677B957}"/>
          </ac:spMkLst>
        </pc:spChg>
        <pc:spChg chg="add del">
          <ac:chgData name="Dana Golden" userId="6484f9b66e2ed86a" providerId="LiveId" clId="{1A138F9A-580D-4D23-944E-625698DBDAAC}" dt="2023-01-12T13:23:36.043" v="209" actId="26606"/>
          <ac:spMkLst>
            <pc:docMk/>
            <pc:sldMk cId="916754013" sldId="261"/>
            <ac:spMk id="10" creationId="{53F29798-D584-4792-9B62-3F5F5C36D619}"/>
          </ac:spMkLst>
        </pc:spChg>
        <pc:spChg chg="add">
          <ac:chgData name="Dana Golden" userId="6484f9b66e2ed86a" providerId="LiveId" clId="{1A138F9A-580D-4D23-944E-625698DBDAAC}" dt="2023-01-12T13:23:36.062" v="210" actId="26606"/>
          <ac:spMkLst>
            <pc:docMk/>
            <pc:sldMk cId="916754013" sldId="261"/>
            <ac:spMk id="13" creationId="{823AC064-BC96-4F32-8AE1-B2FD38754823}"/>
          </ac:spMkLst>
        </pc:spChg>
        <pc:picChg chg="add mod ord">
          <ac:chgData name="Dana Golden" userId="6484f9b66e2ed86a" providerId="LiveId" clId="{1A138F9A-580D-4D23-944E-625698DBDAAC}" dt="2023-01-12T13:23:36.062" v="210" actId="26606"/>
          <ac:picMkLst>
            <pc:docMk/>
            <pc:sldMk cId="916754013" sldId="261"/>
            <ac:picMk id="4" creationId="{7F5AB869-8946-F40C-FDB0-AD9823FBA9FA}"/>
          </ac:picMkLst>
        </pc:picChg>
        <pc:picChg chg="add mod">
          <ac:chgData name="Dana Golden" userId="6484f9b66e2ed86a" providerId="LiveId" clId="{1A138F9A-580D-4D23-944E-625698DBDAAC}" dt="2023-01-12T13:23:36.062" v="210" actId="26606"/>
          <ac:picMkLst>
            <pc:docMk/>
            <pc:sldMk cId="916754013" sldId="261"/>
            <ac:picMk id="5" creationId="{3E642C06-B54C-76C3-0265-C3FD49AD1118}"/>
          </ac:picMkLst>
        </pc:picChg>
        <pc:cxnChg chg="add">
          <ac:chgData name="Dana Golden" userId="6484f9b66e2ed86a" providerId="LiveId" clId="{1A138F9A-580D-4D23-944E-625698DBDAAC}" dt="2023-01-12T13:23:36.062" v="210" actId="26606"/>
          <ac:cxnSpMkLst>
            <pc:docMk/>
            <pc:sldMk cId="916754013" sldId="261"/>
            <ac:cxnSpMk id="12" creationId="{7E7C77BC-7138-40B1-A15B-20F57A494629}"/>
          </ac:cxnSpMkLst>
        </pc:cxnChg>
        <pc:cxnChg chg="add">
          <ac:chgData name="Dana Golden" userId="6484f9b66e2ed86a" providerId="LiveId" clId="{1A138F9A-580D-4D23-944E-625698DBDAAC}" dt="2023-01-12T13:23:36.062" v="210" actId="26606"/>
          <ac:cxnSpMkLst>
            <pc:docMk/>
            <pc:sldMk cId="916754013" sldId="261"/>
            <ac:cxnSpMk id="14" creationId="{DB146403-F3D6-484B-B2ED-97F9565D0370}"/>
          </ac:cxnSpMkLst>
        </pc:cxnChg>
      </pc:sldChg>
      <pc:sldChg chg="addSp delSp add del setBg delDesignElem">
        <pc:chgData name="Dana Golden" userId="6484f9b66e2ed86a" providerId="LiveId" clId="{1A138F9A-580D-4D23-944E-625698DBDAAC}" dt="2023-01-12T12:54:02.772" v="7"/>
        <pc:sldMkLst>
          <pc:docMk/>
          <pc:sldMk cId="1166253313" sldId="262"/>
        </pc:sldMkLst>
        <pc:spChg chg="add del">
          <ac:chgData name="Dana Golden" userId="6484f9b66e2ed86a" providerId="LiveId" clId="{1A138F9A-580D-4D23-944E-625698DBDAAC}" dt="2023-01-12T12:54:02.772" v="7"/>
          <ac:spMkLst>
            <pc:docMk/>
            <pc:sldMk cId="1166253313" sldId="262"/>
            <ac:spMk id="11" creationId="{7F57BEA8-497D-4AA8-8A18-BDCD696B25FE}"/>
          </ac:spMkLst>
        </pc:spChg>
        <pc:cxnChg chg="add del">
          <ac:chgData name="Dana Golden" userId="6484f9b66e2ed86a" providerId="LiveId" clId="{1A138F9A-580D-4D23-944E-625698DBDAAC}" dt="2023-01-12T12:54:02.772" v="7"/>
          <ac:cxnSpMkLst>
            <pc:docMk/>
            <pc:sldMk cId="1166253313" sldId="262"/>
            <ac:cxnSpMk id="9" creationId="{D2E961F1-4A28-4A5F-BBD4-6E400E5E6C75}"/>
          </ac:cxnSpMkLst>
        </pc:cxnChg>
        <pc:cxnChg chg="add del">
          <ac:chgData name="Dana Golden" userId="6484f9b66e2ed86a" providerId="LiveId" clId="{1A138F9A-580D-4D23-944E-625698DBDAAC}" dt="2023-01-12T12:54:02.772" v="7"/>
          <ac:cxnSpMkLst>
            <pc:docMk/>
            <pc:sldMk cId="1166253313" sldId="262"/>
            <ac:cxnSpMk id="13" creationId="{A82415D3-DDE5-4D63-8CB3-23A5EC581B27}"/>
          </ac:cxnSpMkLst>
        </pc:cxnChg>
        <pc:cxnChg chg="add del">
          <ac:chgData name="Dana Golden" userId="6484f9b66e2ed86a" providerId="LiveId" clId="{1A138F9A-580D-4D23-944E-625698DBDAAC}" dt="2023-01-12T12:54:02.772" v="7"/>
          <ac:cxnSpMkLst>
            <pc:docMk/>
            <pc:sldMk cId="1166253313" sldId="262"/>
            <ac:cxnSpMk id="15" creationId="{AD7193FB-6AE6-4B3B-8F89-56B55DD63B4D}"/>
          </ac:cxnSpMkLst>
        </pc:cxnChg>
      </pc:sldChg>
      <pc:sldChg chg="addSp delSp modSp add mod setBg delDesignElem">
        <pc:chgData name="Dana Golden" userId="6484f9b66e2ed86a" providerId="LiveId" clId="{1A138F9A-580D-4D23-944E-625698DBDAAC}" dt="2023-01-12T13:58:33.865" v="1123" actId="20577"/>
        <pc:sldMkLst>
          <pc:docMk/>
          <pc:sldMk cId="3634292371" sldId="263"/>
        </pc:sldMkLst>
        <pc:spChg chg="mod">
          <ac:chgData name="Dana Golden" userId="6484f9b66e2ed86a" providerId="LiveId" clId="{1A138F9A-580D-4D23-944E-625698DBDAAC}" dt="2023-01-12T13:58:33.865" v="1123" actId="20577"/>
          <ac:spMkLst>
            <pc:docMk/>
            <pc:sldMk cId="3634292371" sldId="263"/>
            <ac:spMk id="2" creationId="{C2DAF838-2E79-E4C8-B15F-B83F1BD5E75E}"/>
          </ac:spMkLst>
        </pc:spChg>
        <pc:spChg chg="add">
          <ac:chgData name="Dana Golden" userId="6484f9b66e2ed86a" providerId="LiveId" clId="{1A138F9A-580D-4D23-944E-625698DBDAAC}" dt="2023-01-12T12:54:14.823" v="8" actId="26606"/>
          <ac:spMkLst>
            <pc:docMk/>
            <pc:sldMk cId="3634292371" sldId="263"/>
            <ac:spMk id="3076" creationId="{047C8CCB-F95D-4249-92DD-651249D3535A}"/>
          </ac:spMkLst>
        </pc:spChg>
        <pc:spChg chg="add">
          <ac:chgData name="Dana Golden" userId="6484f9b66e2ed86a" providerId="LiveId" clId="{1A138F9A-580D-4D23-944E-625698DBDAAC}" dt="2023-01-12T12:54:14.823" v="8" actId="26606"/>
          <ac:spMkLst>
            <pc:docMk/>
            <pc:sldMk cId="3634292371" sldId="263"/>
            <ac:spMk id="3079" creationId="{6753252F-4873-4F63-801D-CC719279A7D5}"/>
          </ac:spMkLst>
        </pc:spChg>
        <pc:spChg chg="del">
          <ac:chgData name="Dana Golden" userId="6484f9b66e2ed86a" providerId="LiveId" clId="{1A138F9A-580D-4D23-944E-625698DBDAAC}" dt="2023-01-12T12:53:53.176" v="4"/>
          <ac:spMkLst>
            <pc:docMk/>
            <pc:sldMk cId="3634292371" sldId="263"/>
            <ac:spMk id="3081" creationId="{047C8CCB-F95D-4249-92DD-651249D3535A}"/>
          </ac:spMkLst>
        </pc:spChg>
        <pc:spChg chg="del">
          <ac:chgData name="Dana Golden" userId="6484f9b66e2ed86a" providerId="LiveId" clId="{1A138F9A-580D-4D23-944E-625698DBDAAC}" dt="2023-01-12T12:53:53.176" v="4"/>
          <ac:spMkLst>
            <pc:docMk/>
            <pc:sldMk cId="3634292371" sldId="263"/>
            <ac:spMk id="3082" creationId="{6753252F-4873-4F63-801D-CC719279A7D5}"/>
          </ac:spMkLst>
        </pc:spChg>
      </pc:sldChg>
      <pc:sldChg chg="addSp delSp modSp new mod setBg setClrOvrMap">
        <pc:chgData name="Dana Golden" userId="6484f9b66e2ed86a" providerId="LiveId" clId="{1A138F9A-580D-4D23-944E-625698DBDAAC}" dt="2023-01-12T12:57:45.278" v="159" actId="26606"/>
        <pc:sldMkLst>
          <pc:docMk/>
          <pc:sldMk cId="846319800" sldId="264"/>
        </pc:sldMkLst>
        <pc:spChg chg="mod">
          <ac:chgData name="Dana Golden" userId="6484f9b66e2ed86a" providerId="LiveId" clId="{1A138F9A-580D-4D23-944E-625698DBDAAC}" dt="2023-01-12T12:57:45.278" v="159" actId="26606"/>
          <ac:spMkLst>
            <pc:docMk/>
            <pc:sldMk cId="846319800" sldId="264"/>
            <ac:spMk id="2" creationId="{3907A17D-9A8A-0E2E-E313-28FEAE827009}"/>
          </ac:spMkLst>
        </pc:spChg>
        <pc:spChg chg="mod">
          <ac:chgData name="Dana Golden" userId="6484f9b66e2ed86a" providerId="LiveId" clId="{1A138F9A-580D-4D23-944E-625698DBDAAC}" dt="2023-01-12T12:57:45.278" v="159" actId="26606"/>
          <ac:spMkLst>
            <pc:docMk/>
            <pc:sldMk cId="846319800" sldId="264"/>
            <ac:spMk id="3" creationId="{03AF8661-4C4D-7B1A-14CC-1DCADF9DB3B1}"/>
          </ac:spMkLst>
        </pc:spChg>
        <pc:spChg chg="add del">
          <ac:chgData name="Dana Golden" userId="6484f9b66e2ed86a" providerId="LiveId" clId="{1A138F9A-580D-4D23-944E-625698DBDAAC}" dt="2023-01-12T12:57:44.208" v="156" actId="26606"/>
          <ac:spMkLst>
            <pc:docMk/>
            <pc:sldMk cId="846319800" sldId="264"/>
            <ac:spMk id="10" creationId="{EF9B8DF2-C3F5-49A2-94D2-F7B65A0F1F15}"/>
          </ac:spMkLst>
        </pc:spChg>
        <pc:spChg chg="add del">
          <ac:chgData name="Dana Golden" userId="6484f9b66e2ed86a" providerId="LiveId" clId="{1A138F9A-580D-4D23-944E-625698DBDAAC}" dt="2023-01-12T12:57:44.208" v="156" actId="26606"/>
          <ac:spMkLst>
            <pc:docMk/>
            <pc:sldMk cId="846319800" sldId="264"/>
            <ac:spMk id="12" creationId="{4330B6AC-E6AB-45E4-A303-C8DE90EB2AAC}"/>
          </ac:spMkLst>
        </pc:spChg>
        <pc:spChg chg="add del">
          <ac:chgData name="Dana Golden" userId="6484f9b66e2ed86a" providerId="LiveId" clId="{1A138F9A-580D-4D23-944E-625698DBDAAC}" dt="2023-01-12T12:57:45.257" v="158" actId="26606"/>
          <ac:spMkLst>
            <pc:docMk/>
            <pc:sldMk cId="846319800" sldId="264"/>
            <ac:spMk id="14" creationId="{EF9B8DF2-C3F5-49A2-94D2-F7B65A0F1F15}"/>
          </ac:spMkLst>
        </pc:spChg>
        <pc:spChg chg="add del">
          <ac:chgData name="Dana Golden" userId="6484f9b66e2ed86a" providerId="LiveId" clId="{1A138F9A-580D-4D23-944E-625698DBDAAC}" dt="2023-01-12T12:57:45.257" v="158" actId="26606"/>
          <ac:spMkLst>
            <pc:docMk/>
            <pc:sldMk cId="846319800" sldId="264"/>
            <ac:spMk id="15" creationId="{4330B6AC-E6AB-45E4-A303-C8DE90EB2AAC}"/>
          </ac:spMkLst>
        </pc:spChg>
        <pc:spChg chg="add">
          <ac:chgData name="Dana Golden" userId="6484f9b66e2ed86a" providerId="LiveId" clId="{1A138F9A-580D-4D23-944E-625698DBDAAC}" dt="2023-01-12T12:57:45.278" v="159" actId="26606"/>
          <ac:spMkLst>
            <pc:docMk/>
            <pc:sldMk cId="846319800" sldId="264"/>
            <ac:spMk id="18" creationId="{CF62D2A7-8207-488C-9F46-316BA81A16C8}"/>
          </ac:spMkLst>
        </pc:spChg>
        <pc:spChg chg="add">
          <ac:chgData name="Dana Golden" userId="6484f9b66e2ed86a" providerId="LiveId" clId="{1A138F9A-580D-4D23-944E-625698DBDAAC}" dt="2023-01-12T12:57:45.278" v="159" actId="26606"/>
          <ac:spMkLst>
            <pc:docMk/>
            <pc:sldMk cId="846319800" sldId="264"/>
            <ac:spMk id="19" creationId="{52AC6D7F-F068-4E11-BB06-F601D89BB980}"/>
          </ac:spMkLst>
        </pc:spChg>
        <pc:picChg chg="add del">
          <ac:chgData name="Dana Golden" userId="6484f9b66e2ed86a" providerId="LiveId" clId="{1A138F9A-580D-4D23-944E-625698DBDAAC}" dt="2023-01-12T12:57:44.208" v="156" actId="26606"/>
          <ac:picMkLst>
            <pc:docMk/>
            <pc:sldMk cId="846319800" sldId="264"/>
            <ac:picMk id="7" creationId="{23D47C7E-7A6A-726E-34C3-CA56C0387E27}"/>
          </ac:picMkLst>
        </pc:picChg>
        <pc:picChg chg="add del">
          <ac:chgData name="Dana Golden" userId="6484f9b66e2ed86a" providerId="LiveId" clId="{1A138F9A-580D-4D23-944E-625698DBDAAC}" dt="2023-01-12T12:57:45.257" v="158" actId="26606"/>
          <ac:picMkLst>
            <pc:docMk/>
            <pc:sldMk cId="846319800" sldId="264"/>
            <ac:picMk id="16" creationId="{B4B45F9E-1CA4-8DF9-D77B-FCD6DABE1513}"/>
          </ac:picMkLst>
        </pc:picChg>
        <pc:picChg chg="add">
          <ac:chgData name="Dana Golden" userId="6484f9b66e2ed86a" providerId="LiveId" clId="{1A138F9A-580D-4D23-944E-625698DBDAAC}" dt="2023-01-12T12:57:45.278" v="159" actId="26606"/>
          <ac:picMkLst>
            <pc:docMk/>
            <pc:sldMk cId="846319800" sldId="264"/>
            <ac:picMk id="20" creationId="{C6B62B01-2B9E-9864-3B17-0FEC2A01BFBE}"/>
          </ac:picMkLst>
        </pc:picChg>
      </pc:sldChg>
      <pc:sldChg chg="addSp delSp modSp new mod ord setBg">
        <pc:chgData name="Dana Golden" userId="6484f9b66e2ed86a" providerId="LiveId" clId="{1A138F9A-580D-4D23-944E-625698DBDAAC}" dt="2023-01-18T14:26:01.768" v="2120" actId="20577"/>
        <pc:sldMkLst>
          <pc:docMk/>
          <pc:sldMk cId="2895944500" sldId="265"/>
        </pc:sldMkLst>
        <pc:spChg chg="mod">
          <ac:chgData name="Dana Golden" userId="6484f9b66e2ed86a" providerId="LiveId" clId="{1A138F9A-580D-4D23-944E-625698DBDAAC}" dt="2023-01-18T14:25:06.410" v="1890" actId="26606"/>
          <ac:spMkLst>
            <pc:docMk/>
            <pc:sldMk cId="2895944500" sldId="265"/>
            <ac:spMk id="2" creationId="{11AD9D9A-8BAE-CE88-4946-5697B4C58B97}"/>
          </ac:spMkLst>
        </pc:spChg>
        <pc:spChg chg="mod">
          <ac:chgData name="Dana Golden" userId="6484f9b66e2ed86a" providerId="LiveId" clId="{1A138F9A-580D-4D23-944E-625698DBDAAC}" dt="2023-01-18T14:26:01.768" v="2120" actId="20577"/>
          <ac:spMkLst>
            <pc:docMk/>
            <pc:sldMk cId="2895944500" sldId="265"/>
            <ac:spMk id="3" creationId="{0B18AB2B-D55A-8A1D-15D8-D46FE75007DD}"/>
          </ac:spMkLst>
        </pc:spChg>
        <pc:spChg chg="add del">
          <ac:chgData name="Dana Golden" userId="6484f9b66e2ed86a" providerId="LiveId" clId="{1A138F9A-580D-4D23-944E-625698DBDAAC}" dt="2023-01-18T14:25:06.397" v="1889" actId="26606"/>
          <ac:spMkLst>
            <pc:docMk/>
            <pc:sldMk cId="2895944500" sldId="265"/>
            <ac:spMk id="1031" creationId="{5E39A796-BE83-48B1-B33F-35C4A32AAB57}"/>
          </ac:spMkLst>
        </pc:spChg>
        <pc:spChg chg="add del">
          <ac:chgData name="Dana Golden" userId="6484f9b66e2ed86a" providerId="LiveId" clId="{1A138F9A-580D-4D23-944E-625698DBDAAC}" dt="2023-01-18T14:25:06.397" v="1889" actId="26606"/>
          <ac:spMkLst>
            <pc:docMk/>
            <pc:sldMk cId="2895944500" sldId="265"/>
            <ac:spMk id="1033" creationId="{72F84B47-E267-4194-8194-831DB7B5547F}"/>
          </ac:spMkLst>
        </pc:spChg>
        <pc:spChg chg="add">
          <ac:chgData name="Dana Golden" userId="6484f9b66e2ed86a" providerId="LiveId" clId="{1A138F9A-580D-4D23-944E-625698DBDAAC}" dt="2023-01-18T14:25:06.410" v="1890" actId="26606"/>
          <ac:spMkLst>
            <pc:docMk/>
            <pc:sldMk cId="2895944500" sldId="265"/>
            <ac:spMk id="1035" creationId="{131BAD53-4E89-4F62-BBB7-26359763ED39}"/>
          </ac:spMkLst>
        </pc:spChg>
        <pc:spChg chg="add">
          <ac:chgData name="Dana Golden" userId="6484f9b66e2ed86a" providerId="LiveId" clId="{1A138F9A-580D-4D23-944E-625698DBDAAC}" dt="2023-01-18T14:25:06.410" v="1890" actId="26606"/>
          <ac:spMkLst>
            <pc:docMk/>
            <pc:sldMk cId="2895944500" sldId="265"/>
            <ac:spMk id="1036" creationId="{62756DA2-40EB-4C6F-B962-5822FFB54FB6}"/>
          </ac:spMkLst>
        </pc:spChg>
        <pc:picChg chg="add mod">
          <ac:chgData name="Dana Golden" userId="6484f9b66e2ed86a" providerId="LiveId" clId="{1A138F9A-580D-4D23-944E-625698DBDAAC}" dt="2023-01-18T14:25:06.410" v="1890" actId="26606"/>
          <ac:picMkLst>
            <pc:docMk/>
            <pc:sldMk cId="2895944500" sldId="265"/>
            <ac:picMk id="1026" creationId="{C6BC5605-E9F3-A2FF-5DBA-094304992888}"/>
          </ac:picMkLst>
        </pc:picChg>
      </pc:sldChg>
      <pc:sldChg chg="addSp modSp new mod setBg">
        <pc:chgData name="Dana Golden" userId="6484f9b66e2ed86a" providerId="LiveId" clId="{1A138F9A-580D-4D23-944E-625698DBDAAC}" dt="2023-01-12T13:46:51.280" v="479" actId="26606"/>
        <pc:sldMkLst>
          <pc:docMk/>
          <pc:sldMk cId="3022127229" sldId="266"/>
        </pc:sldMkLst>
        <pc:spChg chg="mod">
          <ac:chgData name="Dana Golden" userId="6484f9b66e2ed86a" providerId="LiveId" clId="{1A138F9A-580D-4D23-944E-625698DBDAAC}" dt="2023-01-12T13:46:51.280" v="479" actId="26606"/>
          <ac:spMkLst>
            <pc:docMk/>
            <pc:sldMk cId="3022127229" sldId="266"/>
            <ac:spMk id="2" creationId="{536CFD9F-0DDE-53D3-51C5-89813FDF1A07}"/>
          </ac:spMkLst>
        </pc:spChg>
        <pc:spChg chg="mod">
          <ac:chgData name="Dana Golden" userId="6484f9b66e2ed86a" providerId="LiveId" clId="{1A138F9A-580D-4D23-944E-625698DBDAAC}" dt="2023-01-12T13:46:51.280" v="479" actId="26606"/>
          <ac:spMkLst>
            <pc:docMk/>
            <pc:sldMk cId="3022127229" sldId="266"/>
            <ac:spMk id="3" creationId="{2B76EBC3-28CC-2EDF-9518-B2E1D752BC00}"/>
          </ac:spMkLst>
        </pc:spChg>
        <pc:spChg chg="add">
          <ac:chgData name="Dana Golden" userId="6484f9b66e2ed86a" providerId="LiveId" clId="{1A138F9A-580D-4D23-944E-625698DBDAAC}" dt="2023-01-12T13:46:51.280" v="479" actId="26606"/>
          <ac:spMkLst>
            <pc:docMk/>
            <pc:sldMk cId="3022127229" sldId="266"/>
            <ac:spMk id="9" creationId="{C232B152-3720-4D3B-97ED-45CE5483F16F}"/>
          </ac:spMkLst>
        </pc:spChg>
        <pc:spChg chg="add">
          <ac:chgData name="Dana Golden" userId="6484f9b66e2ed86a" providerId="LiveId" clId="{1A138F9A-580D-4D23-944E-625698DBDAAC}" dt="2023-01-12T13:46:51.280" v="479" actId="26606"/>
          <ac:spMkLst>
            <pc:docMk/>
            <pc:sldMk cId="3022127229" sldId="266"/>
            <ac:spMk id="11" creationId="{11BAB570-FF10-4E96-8A3F-FA9804702B89}"/>
          </ac:spMkLst>
        </pc:spChg>
        <pc:spChg chg="add">
          <ac:chgData name="Dana Golden" userId="6484f9b66e2ed86a" providerId="LiveId" clId="{1A138F9A-580D-4D23-944E-625698DBDAAC}" dt="2023-01-12T13:46:51.280" v="479" actId="26606"/>
          <ac:spMkLst>
            <pc:docMk/>
            <pc:sldMk cId="3022127229" sldId="266"/>
            <ac:spMk id="13" creationId="{4B9FAFB2-BEB5-4848-8018-BCAD99E2E1AA}"/>
          </ac:spMkLst>
        </pc:spChg>
        <pc:picChg chg="add mod">
          <ac:chgData name="Dana Golden" userId="6484f9b66e2ed86a" providerId="LiveId" clId="{1A138F9A-580D-4D23-944E-625698DBDAAC}" dt="2023-01-12T13:46:51.280" v="479" actId="26606"/>
          <ac:picMkLst>
            <pc:docMk/>
            <pc:sldMk cId="3022127229" sldId="266"/>
            <ac:picMk id="4" creationId="{19CCDFD1-A8B8-3B94-A8E7-8F39F2B4D666}"/>
          </ac:picMkLst>
        </pc:picChg>
      </pc:sldChg>
      <pc:sldChg chg="addSp delSp modSp new mod setBg">
        <pc:chgData name="Dana Golden" userId="6484f9b66e2ed86a" providerId="LiveId" clId="{1A138F9A-580D-4D23-944E-625698DBDAAC}" dt="2023-01-12T13:45:09.920" v="304" actId="26606"/>
        <pc:sldMkLst>
          <pc:docMk/>
          <pc:sldMk cId="1495474615" sldId="267"/>
        </pc:sldMkLst>
        <pc:spChg chg="mod">
          <ac:chgData name="Dana Golden" userId="6484f9b66e2ed86a" providerId="LiveId" clId="{1A138F9A-580D-4D23-944E-625698DBDAAC}" dt="2023-01-12T13:45:09.920" v="304" actId="26606"/>
          <ac:spMkLst>
            <pc:docMk/>
            <pc:sldMk cId="1495474615" sldId="267"/>
            <ac:spMk id="2" creationId="{E1FDD0B5-D0BF-3BFE-C5B0-3E33BB25BD01}"/>
          </ac:spMkLst>
        </pc:spChg>
        <pc:spChg chg="del">
          <ac:chgData name="Dana Golden" userId="6484f9b66e2ed86a" providerId="LiveId" clId="{1A138F9A-580D-4D23-944E-625698DBDAAC}" dt="2023-01-12T13:45:06.360" v="303"/>
          <ac:spMkLst>
            <pc:docMk/>
            <pc:sldMk cId="1495474615" sldId="267"/>
            <ac:spMk id="3" creationId="{7080C4FC-D74A-C892-EF2C-6DFD71E3E0C1}"/>
          </ac:spMkLst>
        </pc:spChg>
        <pc:spChg chg="add">
          <ac:chgData name="Dana Golden" userId="6484f9b66e2ed86a" providerId="LiveId" clId="{1A138F9A-580D-4D23-944E-625698DBDAAC}" dt="2023-01-12T13:45:09.920" v="304" actId="26606"/>
          <ac:spMkLst>
            <pc:docMk/>
            <pc:sldMk cId="1495474615" sldId="267"/>
            <ac:spMk id="1031" creationId="{A8384FB5-9ADC-4DDC-881B-597D56F5B15D}"/>
          </ac:spMkLst>
        </pc:spChg>
        <pc:spChg chg="add">
          <ac:chgData name="Dana Golden" userId="6484f9b66e2ed86a" providerId="LiveId" clId="{1A138F9A-580D-4D23-944E-625698DBDAAC}" dt="2023-01-12T13:45:09.920" v="304" actId="26606"/>
          <ac:spMkLst>
            <pc:docMk/>
            <pc:sldMk cId="1495474615" sldId="267"/>
            <ac:spMk id="1033" creationId="{91E5A9A7-95C6-4F4F-B00E-C82E07FE62EF}"/>
          </ac:spMkLst>
        </pc:spChg>
        <pc:spChg chg="add">
          <ac:chgData name="Dana Golden" userId="6484f9b66e2ed86a" providerId="LiveId" clId="{1A138F9A-580D-4D23-944E-625698DBDAAC}" dt="2023-01-12T13:45:09.920" v="304" actId="26606"/>
          <ac:spMkLst>
            <pc:docMk/>
            <pc:sldMk cId="1495474615" sldId="267"/>
            <ac:spMk id="1035" creationId="{D07DD2DE-F619-49DD-B5E7-03A290FF4ED1}"/>
          </ac:spMkLst>
        </pc:spChg>
        <pc:spChg chg="add">
          <ac:chgData name="Dana Golden" userId="6484f9b66e2ed86a" providerId="LiveId" clId="{1A138F9A-580D-4D23-944E-625698DBDAAC}" dt="2023-01-12T13:45:09.920" v="304" actId="26606"/>
          <ac:spMkLst>
            <pc:docMk/>
            <pc:sldMk cId="1495474615" sldId="267"/>
            <ac:spMk id="1037" creationId="{85149191-5F60-4A28-AAFF-039F96B0F3EC}"/>
          </ac:spMkLst>
        </pc:spChg>
        <pc:spChg chg="add">
          <ac:chgData name="Dana Golden" userId="6484f9b66e2ed86a" providerId="LiveId" clId="{1A138F9A-580D-4D23-944E-625698DBDAAC}" dt="2023-01-12T13:45:09.920" v="304" actId="26606"/>
          <ac:spMkLst>
            <pc:docMk/>
            <pc:sldMk cId="1495474615" sldId="267"/>
            <ac:spMk id="1039" creationId="{F8260ED5-17F7-4158-B241-D51DD4CF1B7E}"/>
          </ac:spMkLst>
        </pc:spChg>
        <pc:picChg chg="add mod">
          <ac:chgData name="Dana Golden" userId="6484f9b66e2ed86a" providerId="LiveId" clId="{1A138F9A-580D-4D23-944E-625698DBDAAC}" dt="2023-01-12T13:45:09.920" v="304" actId="26606"/>
          <ac:picMkLst>
            <pc:docMk/>
            <pc:sldMk cId="1495474615" sldId="267"/>
            <ac:picMk id="1026" creationId="{EAA9445D-BE0E-87FA-B619-0F36B51B1902}"/>
          </ac:picMkLst>
        </pc:picChg>
      </pc:sldChg>
      <pc:sldChg chg="addSp delSp modSp new mod ord setBg">
        <pc:chgData name="Dana Golden" userId="6484f9b66e2ed86a" providerId="LiveId" clId="{1A138F9A-580D-4D23-944E-625698DBDAAC}" dt="2023-01-12T13:53:56.964" v="957"/>
        <pc:sldMkLst>
          <pc:docMk/>
          <pc:sldMk cId="51447121" sldId="268"/>
        </pc:sldMkLst>
        <pc:spChg chg="mod">
          <ac:chgData name="Dana Golden" userId="6484f9b66e2ed86a" providerId="LiveId" clId="{1A138F9A-580D-4D23-944E-625698DBDAAC}" dt="2023-01-12T13:43:42.766" v="302" actId="26606"/>
          <ac:spMkLst>
            <pc:docMk/>
            <pc:sldMk cId="51447121" sldId="268"/>
            <ac:spMk id="2" creationId="{8C8ED49F-868B-20F6-C190-F220DB2E4506}"/>
          </ac:spMkLst>
        </pc:spChg>
        <pc:spChg chg="del">
          <ac:chgData name="Dana Golden" userId="6484f9b66e2ed86a" providerId="LiveId" clId="{1A138F9A-580D-4D23-944E-625698DBDAAC}" dt="2023-01-12T13:43:40.190" v="301"/>
          <ac:spMkLst>
            <pc:docMk/>
            <pc:sldMk cId="51447121" sldId="268"/>
            <ac:spMk id="3" creationId="{64619524-F988-5B56-EBCD-7A6DD5F99A74}"/>
          </ac:spMkLst>
        </pc:spChg>
        <pc:spChg chg="add">
          <ac:chgData name="Dana Golden" userId="6484f9b66e2ed86a" providerId="LiveId" clId="{1A138F9A-580D-4D23-944E-625698DBDAAC}" dt="2023-01-12T13:43:42.766" v="302" actId="26606"/>
          <ac:spMkLst>
            <pc:docMk/>
            <pc:sldMk cId="51447121" sldId="268"/>
            <ac:spMk id="9" creationId="{A8384FB5-9ADC-4DDC-881B-597D56F5B15D}"/>
          </ac:spMkLst>
        </pc:spChg>
        <pc:spChg chg="add">
          <ac:chgData name="Dana Golden" userId="6484f9b66e2ed86a" providerId="LiveId" clId="{1A138F9A-580D-4D23-944E-625698DBDAAC}" dt="2023-01-12T13:43:42.766" v="302" actId="26606"/>
          <ac:spMkLst>
            <pc:docMk/>
            <pc:sldMk cId="51447121" sldId="268"/>
            <ac:spMk id="11" creationId="{91E5A9A7-95C6-4F4F-B00E-C82E07FE62EF}"/>
          </ac:spMkLst>
        </pc:spChg>
        <pc:spChg chg="add">
          <ac:chgData name="Dana Golden" userId="6484f9b66e2ed86a" providerId="LiveId" clId="{1A138F9A-580D-4D23-944E-625698DBDAAC}" dt="2023-01-12T13:43:42.766" v="302" actId="26606"/>
          <ac:spMkLst>
            <pc:docMk/>
            <pc:sldMk cId="51447121" sldId="268"/>
            <ac:spMk id="13" creationId="{D07DD2DE-F619-49DD-B5E7-03A290FF4ED1}"/>
          </ac:spMkLst>
        </pc:spChg>
        <pc:spChg chg="add">
          <ac:chgData name="Dana Golden" userId="6484f9b66e2ed86a" providerId="LiveId" clId="{1A138F9A-580D-4D23-944E-625698DBDAAC}" dt="2023-01-12T13:43:42.766" v="302" actId="26606"/>
          <ac:spMkLst>
            <pc:docMk/>
            <pc:sldMk cId="51447121" sldId="268"/>
            <ac:spMk id="15" creationId="{85149191-5F60-4A28-AAFF-039F96B0F3EC}"/>
          </ac:spMkLst>
        </pc:spChg>
        <pc:spChg chg="add">
          <ac:chgData name="Dana Golden" userId="6484f9b66e2ed86a" providerId="LiveId" clId="{1A138F9A-580D-4D23-944E-625698DBDAAC}" dt="2023-01-12T13:43:42.766" v="302" actId="26606"/>
          <ac:spMkLst>
            <pc:docMk/>
            <pc:sldMk cId="51447121" sldId="268"/>
            <ac:spMk id="17" creationId="{F8260ED5-17F7-4158-B241-D51DD4CF1B7E}"/>
          </ac:spMkLst>
        </pc:spChg>
        <pc:picChg chg="add mod">
          <ac:chgData name="Dana Golden" userId="6484f9b66e2ed86a" providerId="LiveId" clId="{1A138F9A-580D-4D23-944E-625698DBDAAC}" dt="2023-01-12T13:43:42.766" v="302" actId="26606"/>
          <ac:picMkLst>
            <pc:docMk/>
            <pc:sldMk cId="51447121" sldId="268"/>
            <ac:picMk id="4" creationId="{6047222D-90E3-237D-BB1D-B27198431F56}"/>
          </ac:picMkLst>
        </pc:picChg>
      </pc:sldChg>
      <pc:sldChg chg="addSp delSp modSp new mod setBg">
        <pc:chgData name="Dana Golden" userId="6484f9b66e2ed86a" providerId="LiveId" clId="{1A138F9A-580D-4D23-944E-625698DBDAAC}" dt="2023-01-12T13:48:55.380" v="816" actId="20577"/>
        <pc:sldMkLst>
          <pc:docMk/>
          <pc:sldMk cId="252996917" sldId="269"/>
        </pc:sldMkLst>
        <pc:spChg chg="mod">
          <ac:chgData name="Dana Golden" userId="6484f9b66e2ed86a" providerId="LiveId" clId="{1A138F9A-580D-4D23-944E-625698DBDAAC}" dt="2023-01-12T13:47:37.106" v="514" actId="26606"/>
          <ac:spMkLst>
            <pc:docMk/>
            <pc:sldMk cId="252996917" sldId="269"/>
            <ac:spMk id="2" creationId="{8A6992BE-0CDF-7509-2F04-A091C023FCFD}"/>
          </ac:spMkLst>
        </pc:spChg>
        <pc:spChg chg="del">
          <ac:chgData name="Dana Golden" userId="6484f9b66e2ed86a" providerId="LiveId" clId="{1A138F9A-580D-4D23-944E-625698DBDAAC}" dt="2023-01-12T13:47:34.886" v="513"/>
          <ac:spMkLst>
            <pc:docMk/>
            <pc:sldMk cId="252996917" sldId="269"/>
            <ac:spMk id="3" creationId="{87797A07-6902-6231-6DBF-A15A0EFA13A6}"/>
          </ac:spMkLst>
        </pc:spChg>
        <pc:spChg chg="add mod">
          <ac:chgData name="Dana Golden" userId="6484f9b66e2ed86a" providerId="LiveId" clId="{1A138F9A-580D-4D23-944E-625698DBDAAC}" dt="2023-01-12T13:48:55.380" v="816" actId="20577"/>
          <ac:spMkLst>
            <pc:docMk/>
            <pc:sldMk cId="252996917" sldId="269"/>
            <ac:spMk id="8" creationId="{DDE34058-8DD5-BDE8-9FDF-02CD3F95300B}"/>
          </ac:spMkLst>
        </pc:spChg>
        <pc:spChg chg="add">
          <ac:chgData name="Dana Golden" userId="6484f9b66e2ed86a" providerId="LiveId" clId="{1A138F9A-580D-4D23-944E-625698DBDAAC}" dt="2023-01-12T13:47:37.106" v="514" actId="26606"/>
          <ac:spMkLst>
            <pc:docMk/>
            <pc:sldMk cId="252996917" sldId="269"/>
            <ac:spMk id="11" creationId="{C232B152-3720-4D3B-97ED-45CE5483F16F}"/>
          </ac:spMkLst>
        </pc:spChg>
        <pc:spChg chg="add">
          <ac:chgData name="Dana Golden" userId="6484f9b66e2ed86a" providerId="LiveId" clId="{1A138F9A-580D-4D23-944E-625698DBDAAC}" dt="2023-01-12T13:47:37.106" v="514" actId="26606"/>
          <ac:spMkLst>
            <pc:docMk/>
            <pc:sldMk cId="252996917" sldId="269"/>
            <ac:spMk id="13" creationId="{11BAB570-FF10-4E96-8A3F-FA9804702B89}"/>
          </ac:spMkLst>
        </pc:spChg>
        <pc:spChg chg="add">
          <ac:chgData name="Dana Golden" userId="6484f9b66e2ed86a" providerId="LiveId" clId="{1A138F9A-580D-4D23-944E-625698DBDAAC}" dt="2023-01-12T13:47:37.106" v="514" actId="26606"/>
          <ac:spMkLst>
            <pc:docMk/>
            <pc:sldMk cId="252996917" sldId="269"/>
            <ac:spMk id="15" creationId="{4B9FAFB2-BEB5-4848-8018-BCAD99E2E1AA}"/>
          </ac:spMkLst>
        </pc:spChg>
        <pc:picChg chg="add mod">
          <ac:chgData name="Dana Golden" userId="6484f9b66e2ed86a" providerId="LiveId" clId="{1A138F9A-580D-4D23-944E-625698DBDAAC}" dt="2023-01-12T13:47:37.106" v="514" actId="26606"/>
          <ac:picMkLst>
            <pc:docMk/>
            <pc:sldMk cId="252996917" sldId="269"/>
            <ac:picMk id="4" creationId="{3E5EEA03-FC20-A37C-BB3F-308F225CA708}"/>
          </ac:picMkLst>
        </pc:picChg>
      </pc:sldChg>
      <pc:sldChg chg="addSp delSp modSp new mod ord setBg">
        <pc:chgData name="Dana Golden" userId="6484f9b66e2ed86a" providerId="LiveId" clId="{1A138F9A-580D-4D23-944E-625698DBDAAC}" dt="2023-01-12T13:49:47.181" v="878" actId="26606"/>
        <pc:sldMkLst>
          <pc:docMk/>
          <pc:sldMk cId="4058750134" sldId="270"/>
        </pc:sldMkLst>
        <pc:spChg chg="mod">
          <ac:chgData name="Dana Golden" userId="6484f9b66e2ed86a" providerId="LiveId" clId="{1A138F9A-580D-4D23-944E-625698DBDAAC}" dt="2023-01-12T13:49:47.181" v="878" actId="26606"/>
          <ac:spMkLst>
            <pc:docMk/>
            <pc:sldMk cId="4058750134" sldId="270"/>
            <ac:spMk id="2" creationId="{4A2A1A35-0F6F-6C5C-A9EF-683EF18B2837}"/>
          </ac:spMkLst>
        </pc:spChg>
        <pc:spChg chg="del">
          <ac:chgData name="Dana Golden" userId="6484f9b66e2ed86a" providerId="LiveId" clId="{1A138F9A-580D-4D23-944E-625698DBDAAC}" dt="2023-01-12T13:49:44.513" v="877"/>
          <ac:spMkLst>
            <pc:docMk/>
            <pc:sldMk cId="4058750134" sldId="270"/>
            <ac:spMk id="3" creationId="{7FFF14DA-1284-B3BD-C9ED-7D51EFE3AD87}"/>
          </ac:spMkLst>
        </pc:spChg>
        <pc:spChg chg="add">
          <ac:chgData name="Dana Golden" userId="6484f9b66e2ed86a" providerId="LiveId" clId="{1A138F9A-580D-4D23-944E-625698DBDAAC}" dt="2023-01-12T13:49:47.181" v="878" actId="26606"/>
          <ac:spMkLst>
            <pc:docMk/>
            <pc:sldMk cId="4058750134" sldId="270"/>
            <ac:spMk id="11" creationId="{7F57BEA8-497D-4AA8-8A18-BDCD696B25FE}"/>
          </ac:spMkLst>
        </pc:spChg>
        <pc:picChg chg="add mod">
          <ac:chgData name="Dana Golden" userId="6484f9b66e2ed86a" providerId="LiveId" clId="{1A138F9A-580D-4D23-944E-625698DBDAAC}" dt="2023-01-12T13:49:47.181" v="878" actId="26606"/>
          <ac:picMkLst>
            <pc:docMk/>
            <pc:sldMk cId="4058750134" sldId="270"/>
            <ac:picMk id="4" creationId="{63563029-78E0-A692-41DA-2830692570DF}"/>
          </ac:picMkLst>
        </pc:picChg>
        <pc:cxnChg chg="add">
          <ac:chgData name="Dana Golden" userId="6484f9b66e2ed86a" providerId="LiveId" clId="{1A138F9A-580D-4D23-944E-625698DBDAAC}" dt="2023-01-12T13:49:47.181" v="878" actId="26606"/>
          <ac:cxnSpMkLst>
            <pc:docMk/>
            <pc:sldMk cId="4058750134" sldId="270"/>
            <ac:cxnSpMk id="9" creationId="{D2E961F1-4A28-4A5F-BBD4-6E400E5E6C75}"/>
          </ac:cxnSpMkLst>
        </pc:cxnChg>
        <pc:cxnChg chg="add">
          <ac:chgData name="Dana Golden" userId="6484f9b66e2ed86a" providerId="LiveId" clId="{1A138F9A-580D-4D23-944E-625698DBDAAC}" dt="2023-01-12T13:49:47.181" v="878" actId="26606"/>
          <ac:cxnSpMkLst>
            <pc:docMk/>
            <pc:sldMk cId="4058750134" sldId="270"/>
            <ac:cxnSpMk id="13" creationId="{A82415D3-DDE5-4D63-8CB3-23A5EC581B27}"/>
          </ac:cxnSpMkLst>
        </pc:cxnChg>
        <pc:cxnChg chg="add">
          <ac:chgData name="Dana Golden" userId="6484f9b66e2ed86a" providerId="LiveId" clId="{1A138F9A-580D-4D23-944E-625698DBDAAC}" dt="2023-01-12T13:49:47.181" v="878" actId="26606"/>
          <ac:cxnSpMkLst>
            <pc:docMk/>
            <pc:sldMk cId="4058750134" sldId="270"/>
            <ac:cxnSpMk id="15" creationId="{AD7193FB-6AE6-4B3B-8F89-56B55DD63B4D}"/>
          </ac:cxnSpMkLst>
        </pc:cxnChg>
      </pc:sldChg>
      <pc:sldChg chg="addSp delSp modSp new mod setBg">
        <pc:chgData name="Dana Golden" userId="6484f9b66e2ed86a" providerId="LiveId" clId="{1A138F9A-580D-4D23-944E-625698DBDAAC}" dt="2023-01-12T13:53:44.730" v="955" actId="26606"/>
        <pc:sldMkLst>
          <pc:docMk/>
          <pc:sldMk cId="2382753580" sldId="271"/>
        </pc:sldMkLst>
        <pc:spChg chg="mod">
          <ac:chgData name="Dana Golden" userId="6484f9b66e2ed86a" providerId="LiveId" clId="{1A138F9A-580D-4D23-944E-625698DBDAAC}" dt="2023-01-12T13:53:44.730" v="955" actId="26606"/>
          <ac:spMkLst>
            <pc:docMk/>
            <pc:sldMk cId="2382753580" sldId="271"/>
            <ac:spMk id="2" creationId="{7DA586B1-2AD9-554E-AFD6-13F5C786BB15}"/>
          </ac:spMkLst>
        </pc:spChg>
        <pc:spChg chg="del">
          <ac:chgData name="Dana Golden" userId="6484f9b66e2ed86a" providerId="LiveId" clId="{1A138F9A-580D-4D23-944E-625698DBDAAC}" dt="2023-01-12T13:53:18.363" v="880"/>
          <ac:spMkLst>
            <pc:docMk/>
            <pc:sldMk cId="2382753580" sldId="271"/>
            <ac:spMk id="3" creationId="{8979F110-5683-4F34-95C4-E01E2E23EAAC}"/>
          </ac:spMkLst>
        </pc:spChg>
        <pc:spChg chg="add del">
          <ac:chgData name="Dana Golden" userId="6484f9b66e2ed86a" providerId="LiveId" clId="{1A138F9A-580D-4D23-944E-625698DBDAAC}" dt="2023-01-12T13:53:44.715" v="954" actId="26606"/>
          <ac:spMkLst>
            <pc:docMk/>
            <pc:sldMk cId="2382753580" sldId="271"/>
            <ac:spMk id="4103" creationId="{1825AC39-5F85-4CAA-8A81-A1287086B2B6}"/>
          </ac:spMkLst>
        </pc:spChg>
        <pc:spChg chg="add del">
          <ac:chgData name="Dana Golden" userId="6484f9b66e2ed86a" providerId="LiveId" clId="{1A138F9A-580D-4D23-944E-625698DBDAAC}" dt="2023-01-12T13:53:44.715" v="954" actId="26606"/>
          <ac:spMkLst>
            <pc:docMk/>
            <pc:sldMk cId="2382753580" sldId="271"/>
            <ac:spMk id="4105" creationId="{95DA4D23-37FC-4B90-8188-F0377C5FF44B}"/>
          </ac:spMkLst>
        </pc:spChg>
        <pc:spChg chg="add del">
          <ac:chgData name="Dana Golden" userId="6484f9b66e2ed86a" providerId="LiveId" clId="{1A138F9A-580D-4D23-944E-625698DBDAAC}" dt="2023-01-12T13:53:44.715" v="954" actId="26606"/>
          <ac:spMkLst>
            <pc:docMk/>
            <pc:sldMk cId="2382753580" sldId="271"/>
            <ac:spMk id="4107" creationId="{A7A4B465-FBCC-4CD4-89A1-82992A7B47FF}"/>
          </ac:spMkLst>
        </pc:spChg>
        <pc:spChg chg="add del">
          <ac:chgData name="Dana Golden" userId="6484f9b66e2ed86a" providerId="LiveId" clId="{1A138F9A-580D-4D23-944E-625698DBDAAC}" dt="2023-01-12T13:53:44.715" v="954" actId="26606"/>
          <ac:spMkLst>
            <pc:docMk/>
            <pc:sldMk cId="2382753580" sldId="271"/>
            <ac:spMk id="4109" creationId="{909E572F-9CDC-4214-9D42-FF0017649590}"/>
          </ac:spMkLst>
        </pc:spChg>
        <pc:spChg chg="add">
          <ac:chgData name="Dana Golden" userId="6484f9b66e2ed86a" providerId="LiveId" clId="{1A138F9A-580D-4D23-944E-625698DBDAAC}" dt="2023-01-12T13:53:44.730" v="955" actId="26606"/>
          <ac:spMkLst>
            <pc:docMk/>
            <pc:sldMk cId="2382753580" sldId="271"/>
            <ac:spMk id="4111" creationId="{7CA0DAA6-33B8-4A25-810D-2F4D816FB40E}"/>
          </ac:spMkLst>
        </pc:spChg>
        <pc:picChg chg="add mod">
          <ac:chgData name="Dana Golden" userId="6484f9b66e2ed86a" providerId="LiveId" clId="{1A138F9A-580D-4D23-944E-625698DBDAAC}" dt="2023-01-12T13:53:44.730" v="955" actId="26606"/>
          <ac:picMkLst>
            <pc:docMk/>
            <pc:sldMk cId="2382753580" sldId="271"/>
            <ac:picMk id="4098" creationId="{6C87028C-82C8-8AE7-C005-0519394F00E1}"/>
          </ac:picMkLst>
        </pc:picChg>
      </pc:sldChg>
      <pc:sldChg chg="addSp delSp modSp new del mod setBg setClrOvrMap">
        <pc:chgData name="Dana Golden" userId="6484f9b66e2ed86a" providerId="LiveId" clId="{1A138F9A-580D-4D23-944E-625698DBDAAC}" dt="2023-01-30T12:21:36.459" v="2121" actId="47"/>
        <pc:sldMkLst>
          <pc:docMk/>
          <pc:sldMk cId="4279923682" sldId="272"/>
        </pc:sldMkLst>
        <pc:spChg chg="mod">
          <ac:chgData name="Dana Golden" userId="6484f9b66e2ed86a" providerId="LiveId" clId="{1A138F9A-580D-4D23-944E-625698DBDAAC}" dt="2023-01-12T13:55:26.086" v="992" actId="26606"/>
          <ac:spMkLst>
            <pc:docMk/>
            <pc:sldMk cId="4279923682" sldId="272"/>
            <ac:spMk id="2" creationId="{C3FF7272-B369-57BF-2E9B-6E7DEEC03BAA}"/>
          </ac:spMkLst>
        </pc:spChg>
        <pc:spChg chg="del">
          <ac:chgData name="Dana Golden" userId="6484f9b66e2ed86a" providerId="LiveId" clId="{1A138F9A-580D-4D23-944E-625698DBDAAC}" dt="2023-01-12T13:55:26.086" v="992" actId="26606"/>
          <ac:spMkLst>
            <pc:docMk/>
            <pc:sldMk cId="4279923682" sldId="272"/>
            <ac:spMk id="3" creationId="{07C31ADC-50C9-C81B-DA69-C88854AACD9E}"/>
          </ac:spMkLst>
        </pc:spChg>
        <pc:spChg chg="add">
          <ac:chgData name="Dana Golden" userId="6484f9b66e2ed86a" providerId="LiveId" clId="{1A138F9A-580D-4D23-944E-625698DBDAAC}" dt="2023-01-12T13:55:26.086" v="992" actId="26606"/>
          <ac:spMkLst>
            <pc:docMk/>
            <pc:sldMk cId="4279923682" sldId="272"/>
            <ac:spMk id="9" creationId="{0671A8AE-40A1-4631-A6B8-581AFF065482}"/>
          </ac:spMkLst>
        </pc:spChg>
        <pc:spChg chg="add">
          <ac:chgData name="Dana Golden" userId="6484f9b66e2ed86a" providerId="LiveId" clId="{1A138F9A-580D-4D23-944E-625698DBDAAC}" dt="2023-01-12T13:55:26.086" v="992" actId="26606"/>
          <ac:spMkLst>
            <pc:docMk/>
            <pc:sldMk cId="4279923682" sldId="272"/>
            <ac:spMk id="11" creationId="{AB58EF07-17C2-48CF-ABB0-EEF1F17CB8F0}"/>
          </ac:spMkLst>
        </pc:spChg>
        <pc:spChg chg="add">
          <ac:chgData name="Dana Golden" userId="6484f9b66e2ed86a" providerId="LiveId" clId="{1A138F9A-580D-4D23-944E-625698DBDAAC}" dt="2023-01-12T13:55:26.086" v="992" actId="26606"/>
          <ac:spMkLst>
            <pc:docMk/>
            <pc:sldMk cId="4279923682" sldId="272"/>
            <ac:spMk id="13" creationId="{AF2F604E-43BE-4DC3-B983-E071523364F8}"/>
          </ac:spMkLst>
        </pc:spChg>
        <pc:spChg chg="add">
          <ac:chgData name="Dana Golden" userId="6484f9b66e2ed86a" providerId="LiveId" clId="{1A138F9A-580D-4D23-944E-625698DBDAAC}" dt="2023-01-12T13:55:26.086" v="992" actId="26606"/>
          <ac:spMkLst>
            <pc:docMk/>
            <pc:sldMk cId="4279923682" sldId="272"/>
            <ac:spMk id="15" creationId="{08C9B587-E65E-4B52-B37C-ABEBB6E87928}"/>
          </ac:spMkLst>
        </pc:spChg>
        <pc:picChg chg="add">
          <ac:chgData name="Dana Golden" userId="6484f9b66e2ed86a" providerId="LiveId" clId="{1A138F9A-580D-4D23-944E-625698DBDAAC}" dt="2023-01-12T13:55:26.086" v="992" actId="26606"/>
          <ac:picMkLst>
            <pc:docMk/>
            <pc:sldMk cId="4279923682" sldId="272"/>
            <ac:picMk id="5" creationId="{848142BC-02D7-90D4-DEE2-B8BF9143315C}"/>
          </ac:picMkLst>
        </pc:picChg>
      </pc:sldChg>
      <pc:sldChg chg="addSp delSp modSp new mod setBg">
        <pc:chgData name="Dana Golden" userId="6484f9b66e2ed86a" providerId="LiveId" clId="{1A138F9A-580D-4D23-944E-625698DBDAAC}" dt="2023-01-12T13:56:25.064" v="1099" actId="26606"/>
        <pc:sldMkLst>
          <pc:docMk/>
          <pc:sldMk cId="101513401" sldId="273"/>
        </pc:sldMkLst>
        <pc:spChg chg="mod">
          <ac:chgData name="Dana Golden" userId="6484f9b66e2ed86a" providerId="LiveId" clId="{1A138F9A-580D-4D23-944E-625698DBDAAC}" dt="2023-01-12T13:56:25.064" v="1099" actId="26606"/>
          <ac:spMkLst>
            <pc:docMk/>
            <pc:sldMk cId="101513401" sldId="273"/>
            <ac:spMk id="2" creationId="{114D12D9-883E-5DC0-2BA7-F7C7F7DA2EA8}"/>
          </ac:spMkLst>
        </pc:spChg>
        <pc:spChg chg="del mod">
          <ac:chgData name="Dana Golden" userId="6484f9b66e2ed86a" providerId="LiveId" clId="{1A138F9A-580D-4D23-944E-625698DBDAAC}" dt="2023-01-12T13:56:25.064" v="1099" actId="26606"/>
          <ac:spMkLst>
            <pc:docMk/>
            <pc:sldMk cId="101513401" sldId="273"/>
            <ac:spMk id="3" creationId="{47F9BE97-AB14-8413-050C-42CB71BF8EC5}"/>
          </ac:spMkLst>
        </pc:spChg>
        <pc:spChg chg="add">
          <ac:chgData name="Dana Golden" userId="6484f9b66e2ed86a" providerId="LiveId" clId="{1A138F9A-580D-4D23-944E-625698DBDAAC}" dt="2023-01-12T13:56:25.064" v="1099" actId="26606"/>
          <ac:spMkLst>
            <pc:docMk/>
            <pc:sldMk cId="101513401" sldId="273"/>
            <ac:spMk id="9" creationId="{42285737-90EE-47DC-AC80-8AE156B11969}"/>
          </ac:spMkLst>
        </pc:spChg>
        <pc:grpChg chg="add">
          <ac:chgData name="Dana Golden" userId="6484f9b66e2ed86a" providerId="LiveId" clId="{1A138F9A-580D-4D23-944E-625698DBDAAC}" dt="2023-01-12T13:56:25.064" v="1099" actId="26606"/>
          <ac:grpSpMkLst>
            <pc:docMk/>
            <pc:sldMk cId="101513401" sldId="273"/>
            <ac:grpSpMk id="11" creationId="{B57BDC17-F1B3-455F-BBF1-680AA1F25C06}"/>
          </ac:grpSpMkLst>
        </pc:grpChg>
        <pc:graphicFrameChg chg="add">
          <ac:chgData name="Dana Golden" userId="6484f9b66e2ed86a" providerId="LiveId" clId="{1A138F9A-580D-4D23-944E-625698DBDAAC}" dt="2023-01-12T13:56:25.064" v="1099" actId="26606"/>
          <ac:graphicFrameMkLst>
            <pc:docMk/>
            <pc:sldMk cId="101513401" sldId="273"/>
            <ac:graphicFrameMk id="5" creationId="{F673F07B-3F61-7699-DC5D-B806056733D3}"/>
          </ac:graphicFrameMkLst>
        </pc:graphicFrameChg>
      </pc:sldChg>
      <pc:sldChg chg="new del">
        <pc:chgData name="Dana Golden" userId="6484f9b66e2ed86a" providerId="LiveId" clId="{1A138F9A-580D-4D23-944E-625698DBDAAC}" dt="2023-01-12T13:57:39.204" v="1101" actId="680"/>
        <pc:sldMkLst>
          <pc:docMk/>
          <pc:sldMk cId="1369924421" sldId="274"/>
        </pc:sldMkLst>
      </pc:sldChg>
      <pc:sldChg chg="addSp delSp modSp new mod setBg">
        <pc:chgData name="Dana Golden" userId="6484f9b66e2ed86a" providerId="LiveId" clId="{1A138F9A-580D-4D23-944E-625698DBDAAC}" dt="2023-01-12T14:00:48.535" v="1271" actId="20577"/>
        <pc:sldMkLst>
          <pc:docMk/>
          <pc:sldMk cId="2935688530" sldId="274"/>
        </pc:sldMkLst>
        <pc:spChg chg="mod">
          <ac:chgData name="Dana Golden" userId="6484f9b66e2ed86a" providerId="LiveId" clId="{1A138F9A-580D-4D23-944E-625698DBDAAC}" dt="2023-01-12T14:00:23.670" v="1224" actId="26606"/>
          <ac:spMkLst>
            <pc:docMk/>
            <pc:sldMk cId="2935688530" sldId="274"/>
            <ac:spMk id="2" creationId="{61339FCF-8BE8-3350-D930-44413C32038C}"/>
          </ac:spMkLst>
        </pc:spChg>
        <pc:spChg chg="add del mod">
          <ac:chgData name="Dana Golden" userId="6484f9b66e2ed86a" providerId="LiveId" clId="{1A138F9A-580D-4D23-944E-625698DBDAAC}" dt="2023-01-12T14:00:48.535" v="1271" actId="20577"/>
          <ac:spMkLst>
            <pc:docMk/>
            <pc:sldMk cId="2935688530" sldId="274"/>
            <ac:spMk id="3" creationId="{30AE8CBF-CE27-37CC-0E42-4BACA815CC68}"/>
          </ac:spMkLst>
        </pc:spChg>
        <pc:spChg chg="add del">
          <ac:chgData name="Dana Golden" userId="6484f9b66e2ed86a" providerId="LiveId" clId="{1A138F9A-580D-4D23-944E-625698DBDAAC}" dt="2023-01-12T13:59:57.366" v="1203" actId="26606"/>
          <ac:spMkLst>
            <pc:docMk/>
            <pc:sldMk cId="2935688530" sldId="274"/>
            <ac:spMk id="9" creationId="{42285737-90EE-47DC-AC80-8AE156B11969}"/>
          </ac:spMkLst>
        </pc:spChg>
        <pc:spChg chg="add">
          <ac:chgData name="Dana Golden" userId="6484f9b66e2ed86a" providerId="LiveId" clId="{1A138F9A-580D-4D23-944E-625698DBDAAC}" dt="2023-01-12T14:00:23.670" v="1224" actId="26606"/>
          <ac:spMkLst>
            <pc:docMk/>
            <pc:sldMk cId="2935688530" sldId="274"/>
            <ac:spMk id="5127" creationId="{8FC9BE17-9A7B-462D-AE50-3D8777387304}"/>
          </ac:spMkLst>
        </pc:spChg>
        <pc:spChg chg="add">
          <ac:chgData name="Dana Golden" userId="6484f9b66e2ed86a" providerId="LiveId" clId="{1A138F9A-580D-4D23-944E-625698DBDAAC}" dt="2023-01-12T14:00:23.670" v="1224" actId="26606"/>
          <ac:spMkLst>
            <pc:docMk/>
            <pc:sldMk cId="2935688530" sldId="274"/>
            <ac:spMk id="5129" creationId="{3EBE8569-6AEC-4B8C-8D53-2DE337CDBA65}"/>
          </ac:spMkLst>
        </pc:spChg>
        <pc:spChg chg="add">
          <ac:chgData name="Dana Golden" userId="6484f9b66e2ed86a" providerId="LiveId" clId="{1A138F9A-580D-4D23-944E-625698DBDAAC}" dt="2023-01-12T14:00:23.670" v="1224" actId="26606"/>
          <ac:spMkLst>
            <pc:docMk/>
            <pc:sldMk cId="2935688530" sldId="274"/>
            <ac:spMk id="5131" creationId="{55D4142C-5077-457F-A6AD-3FECFDB39685}"/>
          </ac:spMkLst>
        </pc:spChg>
        <pc:spChg chg="add">
          <ac:chgData name="Dana Golden" userId="6484f9b66e2ed86a" providerId="LiveId" clId="{1A138F9A-580D-4D23-944E-625698DBDAAC}" dt="2023-01-12T14:00:23.670" v="1224" actId="26606"/>
          <ac:spMkLst>
            <pc:docMk/>
            <pc:sldMk cId="2935688530" sldId="274"/>
            <ac:spMk id="5133" creationId="{7A5F0580-5EE9-419F-96EE-B6529EF6E7D0}"/>
          </ac:spMkLst>
        </pc:spChg>
        <pc:grpChg chg="add del">
          <ac:chgData name="Dana Golden" userId="6484f9b66e2ed86a" providerId="LiveId" clId="{1A138F9A-580D-4D23-944E-625698DBDAAC}" dt="2023-01-12T13:59:57.366" v="1203" actId="26606"/>
          <ac:grpSpMkLst>
            <pc:docMk/>
            <pc:sldMk cId="2935688530" sldId="274"/>
            <ac:grpSpMk id="11" creationId="{B57BDC17-F1B3-455F-BBF1-680AA1F25C06}"/>
          </ac:grpSpMkLst>
        </pc:grpChg>
        <pc:graphicFrameChg chg="add del">
          <ac:chgData name="Dana Golden" userId="6484f9b66e2ed86a" providerId="LiveId" clId="{1A138F9A-580D-4D23-944E-625698DBDAAC}" dt="2023-01-12T13:59:57.366" v="1203" actId="26606"/>
          <ac:graphicFrameMkLst>
            <pc:docMk/>
            <pc:sldMk cId="2935688530" sldId="274"/>
            <ac:graphicFrameMk id="5" creationId="{64C2FBF4-3FD3-917B-D32E-26A842E5224B}"/>
          </ac:graphicFrameMkLst>
        </pc:graphicFrameChg>
        <pc:picChg chg="add mod ord">
          <ac:chgData name="Dana Golden" userId="6484f9b66e2ed86a" providerId="LiveId" clId="{1A138F9A-580D-4D23-944E-625698DBDAAC}" dt="2023-01-12T14:00:23.670" v="1224" actId="26606"/>
          <ac:picMkLst>
            <pc:docMk/>
            <pc:sldMk cId="2935688530" sldId="274"/>
            <ac:picMk id="5122" creationId="{35BB9969-D7C0-8E03-BC74-E35A65F387AE}"/>
          </ac:picMkLst>
        </pc:picChg>
      </pc:sldChg>
      <pc:sldChg chg="addSp modSp new mod setBg">
        <pc:chgData name="Dana Golden" userId="6484f9b66e2ed86a" providerId="LiveId" clId="{1A138F9A-580D-4D23-944E-625698DBDAAC}" dt="2023-01-12T14:02:05.675" v="1449" actId="20577"/>
        <pc:sldMkLst>
          <pc:docMk/>
          <pc:sldMk cId="963419088" sldId="275"/>
        </pc:sldMkLst>
        <pc:spChg chg="mod">
          <ac:chgData name="Dana Golden" userId="6484f9b66e2ed86a" providerId="LiveId" clId="{1A138F9A-580D-4D23-944E-625698DBDAAC}" dt="2023-01-12T14:01:28.591" v="1304" actId="26606"/>
          <ac:spMkLst>
            <pc:docMk/>
            <pc:sldMk cId="963419088" sldId="275"/>
            <ac:spMk id="2" creationId="{36F79003-7E3C-8B35-F0CA-D7B5C6954DCD}"/>
          </ac:spMkLst>
        </pc:spChg>
        <pc:spChg chg="mod">
          <ac:chgData name="Dana Golden" userId="6484f9b66e2ed86a" providerId="LiveId" clId="{1A138F9A-580D-4D23-944E-625698DBDAAC}" dt="2023-01-12T14:02:05.675" v="1449" actId="20577"/>
          <ac:spMkLst>
            <pc:docMk/>
            <pc:sldMk cId="963419088" sldId="275"/>
            <ac:spMk id="3" creationId="{7493F09C-C77E-E7A1-0167-47FFD38F5298}"/>
          </ac:spMkLst>
        </pc:spChg>
        <pc:spChg chg="add">
          <ac:chgData name="Dana Golden" userId="6484f9b66e2ed86a" providerId="LiveId" clId="{1A138F9A-580D-4D23-944E-625698DBDAAC}" dt="2023-01-12T14:01:28.591" v="1304" actId="26606"/>
          <ac:spMkLst>
            <pc:docMk/>
            <pc:sldMk cId="963419088" sldId="275"/>
            <ac:spMk id="10" creationId="{5E52985E-2553-471E-82AA-5ED7A329890A}"/>
          </ac:spMkLst>
        </pc:spChg>
        <pc:picChg chg="add mod">
          <ac:chgData name="Dana Golden" userId="6484f9b66e2ed86a" providerId="LiveId" clId="{1A138F9A-580D-4D23-944E-625698DBDAAC}" dt="2023-01-12T14:01:28.591" v="1304" actId="26606"/>
          <ac:picMkLst>
            <pc:docMk/>
            <pc:sldMk cId="963419088" sldId="275"/>
            <ac:picMk id="4" creationId="{7F5AB869-8946-F40C-FDB0-AD9823FBA9FA}"/>
          </ac:picMkLst>
        </pc:picChg>
        <pc:picChg chg="add mod">
          <ac:chgData name="Dana Golden" userId="6484f9b66e2ed86a" providerId="LiveId" clId="{1A138F9A-580D-4D23-944E-625698DBDAAC}" dt="2023-01-12T14:01:28.591" v="1304" actId="26606"/>
          <ac:picMkLst>
            <pc:docMk/>
            <pc:sldMk cId="963419088" sldId="275"/>
            <ac:picMk id="5" creationId="{3E642C06-B54C-76C3-0265-C3FD49AD1118}"/>
          </ac:picMkLst>
        </pc:picChg>
        <pc:cxnChg chg="add">
          <ac:chgData name="Dana Golden" userId="6484f9b66e2ed86a" providerId="LiveId" clId="{1A138F9A-580D-4D23-944E-625698DBDAAC}" dt="2023-01-12T14:01:28.591" v="1304" actId="26606"/>
          <ac:cxnSpMkLst>
            <pc:docMk/>
            <pc:sldMk cId="963419088" sldId="275"/>
            <ac:cxnSpMk id="12" creationId="{DAE3ABC6-4042-4293-A7DF-F01181363B7E}"/>
          </ac:cxnSpMkLst>
        </pc:cxnChg>
      </pc:sldChg>
      <pc:sldChg chg="addSp delSp modSp new mod setBg">
        <pc:chgData name="Dana Golden" userId="6484f9b66e2ed86a" providerId="LiveId" clId="{1A138F9A-580D-4D23-944E-625698DBDAAC}" dt="2023-01-12T14:03:26.345" v="1608" actId="26606"/>
        <pc:sldMkLst>
          <pc:docMk/>
          <pc:sldMk cId="419625558" sldId="276"/>
        </pc:sldMkLst>
        <pc:spChg chg="mod">
          <ac:chgData name="Dana Golden" userId="6484f9b66e2ed86a" providerId="LiveId" clId="{1A138F9A-580D-4D23-944E-625698DBDAAC}" dt="2023-01-12T14:03:26.345" v="1608" actId="26606"/>
          <ac:spMkLst>
            <pc:docMk/>
            <pc:sldMk cId="419625558" sldId="276"/>
            <ac:spMk id="2" creationId="{2E266A8B-2280-8F8B-B983-636EF1489FE0}"/>
          </ac:spMkLst>
        </pc:spChg>
        <pc:spChg chg="mod ord">
          <ac:chgData name="Dana Golden" userId="6484f9b66e2ed86a" providerId="LiveId" clId="{1A138F9A-580D-4D23-944E-625698DBDAAC}" dt="2023-01-12T14:03:26.345" v="1608" actId="26606"/>
          <ac:spMkLst>
            <pc:docMk/>
            <pc:sldMk cId="419625558" sldId="276"/>
            <ac:spMk id="3" creationId="{638008EC-1E3F-17DE-B781-8FD917539DF6}"/>
          </ac:spMkLst>
        </pc:spChg>
        <pc:spChg chg="add del">
          <ac:chgData name="Dana Golden" userId="6484f9b66e2ed86a" providerId="LiveId" clId="{1A138F9A-580D-4D23-944E-625698DBDAAC}" dt="2023-01-12T14:03:26.337" v="1607" actId="26606"/>
          <ac:spMkLst>
            <pc:docMk/>
            <pc:sldMk cId="419625558" sldId="276"/>
            <ac:spMk id="9" creationId="{4038CB10-1F5C-4D54-9DF7-12586DE5B007}"/>
          </ac:spMkLst>
        </pc:spChg>
        <pc:spChg chg="add del">
          <ac:chgData name="Dana Golden" userId="6484f9b66e2ed86a" providerId="LiveId" clId="{1A138F9A-580D-4D23-944E-625698DBDAAC}" dt="2023-01-12T14:03:26.337" v="1607" actId="26606"/>
          <ac:spMkLst>
            <pc:docMk/>
            <pc:sldMk cId="419625558" sldId="276"/>
            <ac:spMk id="11" creationId="{36D30126-6314-4A93-B27E-5C66CF781924}"/>
          </ac:spMkLst>
        </pc:spChg>
        <pc:spChg chg="add del">
          <ac:chgData name="Dana Golden" userId="6484f9b66e2ed86a" providerId="LiveId" clId="{1A138F9A-580D-4D23-944E-625698DBDAAC}" dt="2023-01-12T14:03:26.337" v="1607" actId="26606"/>
          <ac:spMkLst>
            <pc:docMk/>
            <pc:sldMk cId="419625558" sldId="276"/>
            <ac:spMk id="13" creationId="{73ED6512-6858-4552-B699-9A97FE9A4EA2}"/>
          </ac:spMkLst>
        </pc:spChg>
        <pc:spChg chg="add">
          <ac:chgData name="Dana Golden" userId="6484f9b66e2ed86a" providerId="LiveId" clId="{1A138F9A-580D-4D23-944E-625698DBDAAC}" dt="2023-01-12T14:03:26.345" v="1608" actId="26606"/>
          <ac:spMkLst>
            <pc:docMk/>
            <pc:sldMk cId="419625558" sldId="276"/>
            <ac:spMk id="15" creationId="{42A5316D-ED2F-4F89-B4B4-8D9240B1A348}"/>
          </ac:spMkLst>
        </pc:spChg>
        <pc:picChg chg="add mod">
          <ac:chgData name="Dana Golden" userId="6484f9b66e2ed86a" providerId="LiveId" clId="{1A138F9A-580D-4D23-944E-625698DBDAAC}" dt="2023-01-12T14:03:26.345" v="1608" actId="26606"/>
          <ac:picMkLst>
            <pc:docMk/>
            <pc:sldMk cId="419625558" sldId="276"/>
            <ac:picMk id="4" creationId="{33B0C322-E181-093B-96C0-5290D9567310}"/>
          </ac:picMkLst>
        </pc:picChg>
      </pc:sldChg>
      <pc:sldChg chg="addSp delSp modSp new mod setBg">
        <pc:chgData name="Dana Golden" userId="6484f9b66e2ed86a" providerId="LiveId" clId="{1A138F9A-580D-4D23-944E-625698DBDAAC}" dt="2023-01-12T14:04:48.409" v="1664" actId="26606"/>
        <pc:sldMkLst>
          <pc:docMk/>
          <pc:sldMk cId="3887023464" sldId="277"/>
        </pc:sldMkLst>
        <pc:spChg chg="mod">
          <ac:chgData name="Dana Golden" userId="6484f9b66e2ed86a" providerId="LiveId" clId="{1A138F9A-580D-4D23-944E-625698DBDAAC}" dt="2023-01-12T14:04:48.409" v="1664" actId="26606"/>
          <ac:spMkLst>
            <pc:docMk/>
            <pc:sldMk cId="3887023464" sldId="277"/>
            <ac:spMk id="2" creationId="{7F792324-FE92-F55A-D56C-99885C829195}"/>
          </ac:spMkLst>
        </pc:spChg>
        <pc:spChg chg="add del">
          <ac:chgData name="Dana Golden" userId="6484f9b66e2ed86a" providerId="LiveId" clId="{1A138F9A-580D-4D23-944E-625698DBDAAC}" dt="2023-01-12T14:04:44.427" v="1663"/>
          <ac:spMkLst>
            <pc:docMk/>
            <pc:sldMk cId="3887023464" sldId="277"/>
            <ac:spMk id="3" creationId="{37698052-4C8A-D8B6-793E-FD9355008DBC}"/>
          </ac:spMkLst>
        </pc:spChg>
        <pc:spChg chg="add">
          <ac:chgData name="Dana Golden" userId="6484f9b66e2ed86a" providerId="LiveId" clId="{1A138F9A-580D-4D23-944E-625698DBDAAC}" dt="2023-01-12T14:04:48.409" v="1664" actId="26606"/>
          <ac:spMkLst>
            <pc:docMk/>
            <pc:sldMk cId="3887023464" sldId="277"/>
            <ac:spMk id="6151" creationId="{D4771268-CB57-404A-9271-370EB28F6090}"/>
          </ac:spMkLst>
        </pc:spChg>
        <pc:picChg chg="add mod">
          <ac:chgData name="Dana Golden" userId="6484f9b66e2ed86a" providerId="LiveId" clId="{1A138F9A-580D-4D23-944E-625698DBDAAC}" dt="2023-01-12T14:04:38.387" v="1662"/>
          <ac:picMkLst>
            <pc:docMk/>
            <pc:sldMk cId="3887023464" sldId="277"/>
            <ac:picMk id="4" creationId="{33B0C322-E181-093B-96C0-5290D9567310}"/>
          </ac:picMkLst>
        </pc:picChg>
        <pc:picChg chg="add mod">
          <ac:chgData name="Dana Golden" userId="6484f9b66e2ed86a" providerId="LiveId" clId="{1A138F9A-580D-4D23-944E-625698DBDAAC}" dt="2023-01-12T14:04:48.409" v="1664" actId="26606"/>
          <ac:picMkLst>
            <pc:docMk/>
            <pc:sldMk cId="3887023464" sldId="277"/>
            <ac:picMk id="6146" creationId="{1486716A-4B54-6CB8-3871-4B45544D067B}"/>
          </ac:picMkLst>
        </pc:picChg>
      </pc:sldChg>
      <pc:sldChg chg="addSp delSp modSp new mod setBg">
        <pc:chgData name="Dana Golden" userId="6484f9b66e2ed86a" providerId="LiveId" clId="{1A138F9A-580D-4D23-944E-625698DBDAAC}" dt="2023-01-12T14:05:13.871" v="1701" actId="26606"/>
        <pc:sldMkLst>
          <pc:docMk/>
          <pc:sldMk cId="3305041920" sldId="278"/>
        </pc:sldMkLst>
        <pc:spChg chg="mod ord">
          <ac:chgData name="Dana Golden" userId="6484f9b66e2ed86a" providerId="LiveId" clId="{1A138F9A-580D-4D23-944E-625698DBDAAC}" dt="2023-01-12T14:05:13.871" v="1701" actId="26606"/>
          <ac:spMkLst>
            <pc:docMk/>
            <pc:sldMk cId="3305041920" sldId="278"/>
            <ac:spMk id="2" creationId="{82B6BCA4-0225-1B8E-EB0E-24C8D3F179F8}"/>
          </ac:spMkLst>
        </pc:spChg>
        <pc:spChg chg="del">
          <ac:chgData name="Dana Golden" userId="6484f9b66e2ed86a" providerId="LiveId" clId="{1A138F9A-580D-4D23-944E-625698DBDAAC}" dt="2023-01-12T14:05:12.144" v="1700"/>
          <ac:spMkLst>
            <pc:docMk/>
            <pc:sldMk cId="3305041920" sldId="278"/>
            <ac:spMk id="3" creationId="{59F90FA7-EE6F-5FCE-E4AD-AB7DAA72E40A}"/>
          </ac:spMkLst>
        </pc:spChg>
        <pc:spChg chg="add">
          <ac:chgData name="Dana Golden" userId="6484f9b66e2ed86a" providerId="LiveId" clId="{1A138F9A-580D-4D23-944E-625698DBDAAC}" dt="2023-01-12T14:05:13.871" v="1701" actId="26606"/>
          <ac:spMkLst>
            <pc:docMk/>
            <pc:sldMk cId="3305041920" sldId="278"/>
            <ac:spMk id="7175" creationId="{37C89E4B-3C9F-44B9-8B86-D9E3D112D8EC}"/>
          </ac:spMkLst>
        </pc:spChg>
        <pc:picChg chg="add mod">
          <ac:chgData name="Dana Golden" userId="6484f9b66e2ed86a" providerId="LiveId" clId="{1A138F9A-580D-4D23-944E-625698DBDAAC}" dt="2023-01-12T14:05:13.871" v="1701" actId="26606"/>
          <ac:picMkLst>
            <pc:docMk/>
            <pc:sldMk cId="3305041920" sldId="278"/>
            <ac:picMk id="7170" creationId="{9BB31138-B207-3B3A-96E1-945FA30B6206}"/>
          </ac:picMkLst>
        </pc:picChg>
        <pc:cxnChg chg="add">
          <ac:chgData name="Dana Golden" userId="6484f9b66e2ed86a" providerId="LiveId" clId="{1A138F9A-580D-4D23-944E-625698DBDAAC}" dt="2023-01-12T14:05:13.871" v="1701" actId="26606"/>
          <ac:cxnSpMkLst>
            <pc:docMk/>
            <pc:sldMk cId="3305041920" sldId="278"/>
            <ac:cxnSpMk id="7177" creationId="{AA2EAA10-076F-46BD-8F0F-B9A2FB77A85C}"/>
          </ac:cxnSpMkLst>
        </pc:cxnChg>
        <pc:cxnChg chg="add">
          <ac:chgData name="Dana Golden" userId="6484f9b66e2ed86a" providerId="LiveId" clId="{1A138F9A-580D-4D23-944E-625698DBDAAC}" dt="2023-01-12T14:05:13.871" v="1701" actId="26606"/>
          <ac:cxnSpMkLst>
            <pc:docMk/>
            <pc:sldMk cId="3305041920" sldId="278"/>
            <ac:cxnSpMk id="7179" creationId="{D891E407-403B-4764-86C9-33A56D3BCAA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9B340-5A8F-4425-911B-2536F814FB9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D9D938-51F2-4229-B31B-0C0FE5292171}">
      <dgm:prSet/>
      <dgm:spPr/>
      <dgm:t>
        <a:bodyPr/>
        <a:lstStyle/>
        <a:p>
          <a:r>
            <a:rPr lang="en-US"/>
            <a:t>Opportunity cost: Value of next best alternative</a:t>
          </a:r>
        </a:p>
      </dgm:t>
    </dgm:pt>
    <dgm:pt modelId="{0B59BF50-3440-4682-9210-97A54C5D0FC2}" type="parTrans" cxnId="{E517438F-7D30-41BF-8CA8-D361EC4A7462}">
      <dgm:prSet/>
      <dgm:spPr/>
      <dgm:t>
        <a:bodyPr/>
        <a:lstStyle/>
        <a:p>
          <a:endParaRPr lang="en-US"/>
        </a:p>
      </dgm:t>
    </dgm:pt>
    <dgm:pt modelId="{84A00D18-EC3F-4DD8-99B1-E66AF5EF631F}" type="sibTrans" cxnId="{E517438F-7D30-41BF-8CA8-D361EC4A7462}">
      <dgm:prSet/>
      <dgm:spPr/>
      <dgm:t>
        <a:bodyPr/>
        <a:lstStyle/>
        <a:p>
          <a:endParaRPr lang="en-US"/>
        </a:p>
      </dgm:t>
    </dgm:pt>
    <dgm:pt modelId="{B64C6130-87B5-44F0-A744-F4FEA4A90CC9}">
      <dgm:prSet/>
      <dgm:spPr/>
      <dgm:t>
        <a:bodyPr/>
        <a:lstStyle/>
        <a:p>
          <a:r>
            <a:rPr lang="en-US"/>
            <a:t>Marginal cost: Additional cost of producing an additional unit.</a:t>
          </a:r>
        </a:p>
      </dgm:t>
    </dgm:pt>
    <dgm:pt modelId="{926FF08E-F2C9-4B4D-9D4A-5C97036ECE2F}" type="parTrans" cxnId="{113F3C8D-64F8-4050-A3FF-D46937AE408D}">
      <dgm:prSet/>
      <dgm:spPr/>
      <dgm:t>
        <a:bodyPr/>
        <a:lstStyle/>
        <a:p>
          <a:endParaRPr lang="en-US"/>
        </a:p>
      </dgm:t>
    </dgm:pt>
    <dgm:pt modelId="{E9519661-3128-4971-B4D2-6A8F59326A0B}" type="sibTrans" cxnId="{113F3C8D-64F8-4050-A3FF-D46937AE408D}">
      <dgm:prSet/>
      <dgm:spPr/>
      <dgm:t>
        <a:bodyPr/>
        <a:lstStyle/>
        <a:p>
          <a:endParaRPr lang="en-US"/>
        </a:p>
      </dgm:t>
    </dgm:pt>
    <dgm:pt modelId="{CFAE55A9-6FEC-43AB-9E9F-B0428598B1D7}">
      <dgm:prSet/>
      <dgm:spPr/>
      <dgm:t>
        <a:bodyPr/>
        <a:lstStyle/>
        <a:p>
          <a:r>
            <a:rPr lang="en-US"/>
            <a:t>Private costs: Fixed  cost + variable cost</a:t>
          </a:r>
        </a:p>
      </dgm:t>
    </dgm:pt>
    <dgm:pt modelId="{C3F494A7-8B9F-4909-AFF7-717621391771}" type="parTrans" cxnId="{A0949732-F904-44FB-981B-2BD8344D3EB4}">
      <dgm:prSet/>
      <dgm:spPr/>
      <dgm:t>
        <a:bodyPr/>
        <a:lstStyle/>
        <a:p>
          <a:endParaRPr lang="en-US"/>
        </a:p>
      </dgm:t>
    </dgm:pt>
    <dgm:pt modelId="{9CAB58C1-B788-4D73-939B-5652357B4881}" type="sibTrans" cxnId="{A0949732-F904-44FB-981B-2BD8344D3EB4}">
      <dgm:prSet/>
      <dgm:spPr/>
      <dgm:t>
        <a:bodyPr/>
        <a:lstStyle/>
        <a:p>
          <a:endParaRPr lang="en-US"/>
        </a:p>
      </dgm:t>
    </dgm:pt>
    <dgm:pt modelId="{E66C2650-37CA-4929-85D8-735BB888C9B4}">
      <dgm:prSet/>
      <dgm:spPr/>
      <dgm:t>
        <a:bodyPr/>
        <a:lstStyle/>
        <a:p>
          <a:r>
            <a:rPr lang="en-US"/>
            <a:t>Social costs: Private costs + externalities </a:t>
          </a:r>
        </a:p>
      </dgm:t>
    </dgm:pt>
    <dgm:pt modelId="{78C5EE64-3B89-4410-8F84-6960DEA0065F}" type="parTrans" cxnId="{1138EF3C-F160-436C-8D6A-A51B8844DFE9}">
      <dgm:prSet/>
      <dgm:spPr/>
      <dgm:t>
        <a:bodyPr/>
        <a:lstStyle/>
        <a:p>
          <a:endParaRPr lang="en-US"/>
        </a:p>
      </dgm:t>
    </dgm:pt>
    <dgm:pt modelId="{9D070969-C78E-4694-952B-7035FA1001E7}" type="sibTrans" cxnId="{1138EF3C-F160-436C-8D6A-A51B8844DFE9}">
      <dgm:prSet/>
      <dgm:spPr/>
      <dgm:t>
        <a:bodyPr/>
        <a:lstStyle/>
        <a:p>
          <a:endParaRPr lang="en-US"/>
        </a:p>
      </dgm:t>
    </dgm:pt>
    <dgm:pt modelId="{DE07EB10-0B41-4F5D-80C7-2E93E2716CE0}">
      <dgm:prSet/>
      <dgm:spPr/>
      <dgm:t>
        <a:bodyPr/>
        <a:lstStyle/>
        <a:p>
          <a:r>
            <a:rPr lang="en-US"/>
            <a:t>Externalities: Costs not borne by  participants in a transaction e.g. pollution, degradation</a:t>
          </a:r>
        </a:p>
      </dgm:t>
    </dgm:pt>
    <dgm:pt modelId="{64CE3015-6CD6-4060-8901-FFC79A492510}" type="parTrans" cxnId="{2B42FE9F-A1D5-4ED4-8CD8-88024D9257A9}">
      <dgm:prSet/>
      <dgm:spPr/>
      <dgm:t>
        <a:bodyPr/>
        <a:lstStyle/>
        <a:p>
          <a:endParaRPr lang="en-US"/>
        </a:p>
      </dgm:t>
    </dgm:pt>
    <dgm:pt modelId="{3D547370-EB20-4284-8AC0-18FE2D55DF42}" type="sibTrans" cxnId="{2B42FE9F-A1D5-4ED4-8CD8-88024D9257A9}">
      <dgm:prSet/>
      <dgm:spPr/>
      <dgm:t>
        <a:bodyPr/>
        <a:lstStyle/>
        <a:p>
          <a:endParaRPr lang="en-US"/>
        </a:p>
      </dgm:t>
    </dgm:pt>
    <dgm:pt modelId="{19B28E74-B82A-42F0-AFC4-5F478C330C53}" type="pres">
      <dgm:prSet presAssocID="{DF59B340-5A8F-4425-911B-2536F814FB9E}" presName="vert0" presStyleCnt="0">
        <dgm:presLayoutVars>
          <dgm:dir/>
          <dgm:animOne val="branch"/>
          <dgm:animLvl val="lvl"/>
        </dgm:presLayoutVars>
      </dgm:prSet>
      <dgm:spPr/>
    </dgm:pt>
    <dgm:pt modelId="{C12CBB31-C530-4CFC-9101-C124608243B7}" type="pres">
      <dgm:prSet presAssocID="{5AD9D938-51F2-4229-B31B-0C0FE5292171}" presName="thickLine" presStyleLbl="alignNode1" presStyleIdx="0" presStyleCnt="5"/>
      <dgm:spPr/>
    </dgm:pt>
    <dgm:pt modelId="{01E4A083-43A1-4565-8DD9-F24D180C2BE7}" type="pres">
      <dgm:prSet presAssocID="{5AD9D938-51F2-4229-B31B-0C0FE5292171}" presName="horz1" presStyleCnt="0"/>
      <dgm:spPr/>
    </dgm:pt>
    <dgm:pt modelId="{476494D9-FAEB-4BCE-A659-FFD5859F23F6}" type="pres">
      <dgm:prSet presAssocID="{5AD9D938-51F2-4229-B31B-0C0FE5292171}" presName="tx1" presStyleLbl="revTx" presStyleIdx="0" presStyleCnt="5"/>
      <dgm:spPr/>
    </dgm:pt>
    <dgm:pt modelId="{DA94F781-9F0F-4154-B93B-C51032ACA07A}" type="pres">
      <dgm:prSet presAssocID="{5AD9D938-51F2-4229-B31B-0C0FE5292171}" presName="vert1" presStyleCnt="0"/>
      <dgm:spPr/>
    </dgm:pt>
    <dgm:pt modelId="{4068D572-5236-48CA-8CBF-B79C0726656B}" type="pres">
      <dgm:prSet presAssocID="{B64C6130-87B5-44F0-A744-F4FEA4A90CC9}" presName="thickLine" presStyleLbl="alignNode1" presStyleIdx="1" presStyleCnt="5"/>
      <dgm:spPr/>
    </dgm:pt>
    <dgm:pt modelId="{ACFC456E-694B-4817-81B6-23A0EF3AC939}" type="pres">
      <dgm:prSet presAssocID="{B64C6130-87B5-44F0-A744-F4FEA4A90CC9}" presName="horz1" presStyleCnt="0"/>
      <dgm:spPr/>
    </dgm:pt>
    <dgm:pt modelId="{3B561A6D-E8CF-4AE3-BB73-E118A888819B}" type="pres">
      <dgm:prSet presAssocID="{B64C6130-87B5-44F0-A744-F4FEA4A90CC9}" presName="tx1" presStyleLbl="revTx" presStyleIdx="1" presStyleCnt="5"/>
      <dgm:spPr/>
    </dgm:pt>
    <dgm:pt modelId="{3F882ECE-16FE-49E4-96F7-871B489256FF}" type="pres">
      <dgm:prSet presAssocID="{B64C6130-87B5-44F0-A744-F4FEA4A90CC9}" presName="vert1" presStyleCnt="0"/>
      <dgm:spPr/>
    </dgm:pt>
    <dgm:pt modelId="{0F9E2130-A621-4756-9532-B84A869AFE6A}" type="pres">
      <dgm:prSet presAssocID="{CFAE55A9-6FEC-43AB-9E9F-B0428598B1D7}" presName="thickLine" presStyleLbl="alignNode1" presStyleIdx="2" presStyleCnt="5"/>
      <dgm:spPr/>
    </dgm:pt>
    <dgm:pt modelId="{FE7737EB-651C-4A9E-87BF-3937EA991905}" type="pres">
      <dgm:prSet presAssocID="{CFAE55A9-6FEC-43AB-9E9F-B0428598B1D7}" presName="horz1" presStyleCnt="0"/>
      <dgm:spPr/>
    </dgm:pt>
    <dgm:pt modelId="{355F9B33-F162-423E-A0D8-A30809627237}" type="pres">
      <dgm:prSet presAssocID="{CFAE55A9-6FEC-43AB-9E9F-B0428598B1D7}" presName="tx1" presStyleLbl="revTx" presStyleIdx="2" presStyleCnt="5"/>
      <dgm:spPr/>
    </dgm:pt>
    <dgm:pt modelId="{E7AE7694-B985-466D-984D-D9BCCC9F7BC6}" type="pres">
      <dgm:prSet presAssocID="{CFAE55A9-6FEC-43AB-9E9F-B0428598B1D7}" presName="vert1" presStyleCnt="0"/>
      <dgm:spPr/>
    </dgm:pt>
    <dgm:pt modelId="{43C1998F-CB37-49B0-BF47-7B95F02FD181}" type="pres">
      <dgm:prSet presAssocID="{E66C2650-37CA-4929-85D8-735BB888C9B4}" presName="thickLine" presStyleLbl="alignNode1" presStyleIdx="3" presStyleCnt="5"/>
      <dgm:spPr/>
    </dgm:pt>
    <dgm:pt modelId="{CC6C65B2-BCB4-4C71-B079-1650AE9166EA}" type="pres">
      <dgm:prSet presAssocID="{E66C2650-37CA-4929-85D8-735BB888C9B4}" presName="horz1" presStyleCnt="0"/>
      <dgm:spPr/>
    </dgm:pt>
    <dgm:pt modelId="{3E2E5720-E59E-412F-86F9-C0D16BBB3F48}" type="pres">
      <dgm:prSet presAssocID="{E66C2650-37CA-4929-85D8-735BB888C9B4}" presName="tx1" presStyleLbl="revTx" presStyleIdx="3" presStyleCnt="5"/>
      <dgm:spPr/>
    </dgm:pt>
    <dgm:pt modelId="{DE85050F-95E4-45BF-8D9D-F454F19A4454}" type="pres">
      <dgm:prSet presAssocID="{E66C2650-37CA-4929-85D8-735BB888C9B4}" presName="vert1" presStyleCnt="0"/>
      <dgm:spPr/>
    </dgm:pt>
    <dgm:pt modelId="{9BEFB1A8-BB0B-4323-81C3-86B3406EE04F}" type="pres">
      <dgm:prSet presAssocID="{DE07EB10-0B41-4F5D-80C7-2E93E2716CE0}" presName="thickLine" presStyleLbl="alignNode1" presStyleIdx="4" presStyleCnt="5"/>
      <dgm:spPr/>
    </dgm:pt>
    <dgm:pt modelId="{818FA42C-6D64-49A8-B291-B8FFC57C725B}" type="pres">
      <dgm:prSet presAssocID="{DE07EB10-0B41-4F5D-80C7-2E93E2716CE0}" presName="horz1" presStyleCnt="0"/>
      <dgm:spPr/>
    </dgm:pt>
    <dgm:pt modelId="{BC7F5687-C8F5-40FB-90FE-E4851B77B30B}" type="pres">
      <dgm:prSet presAssocID="{DE07EB10-0B41-4F5D-80C7-2E93E2716CE0}" presName="tx1" presStyleLbl="revTx" presStyleIdx="4" presStyleCnt="5"/>
      <dgm:spPr/>
    </dgm:pt>
    <dgm:pt modelId="{32F937FD-27E5-4E21-84EF-3CD80E1539D9}" type="pres">
      <dgm:prSet presAssocID="{DE07EB10-0B41-4F5D-80C7-2E93E2716CE0}" presName="vert1" presStyleCnt="0"/>
      <dgm:spPr/>
    </dgm:pt>
  </dgm:ptLst>
  <dgm:cxnLst>
    <dgm:cxn modelId="{C4DD7524-0F36-46BF-A64D-F42C35C35B06}" type="presOf" srcId="{E66C2650-37CA-4929-85D8-735BB888C9B4}" destId="{3E2E5720-E59E-412F-86F9-C0D16BBB3F48}" srcOrd="0" destOrd="0" presId="urn:microsoft.com/office/officeart/2008/layout/LinedList"/>
    <dgm:cxn modelId="{2C81EE26-EA85-47BF-AFF7-27E89BBAD7D9}" type="presOf" srcId="{DE07EB10-0B41-4F5D-80C7-2E93E2716CE0}" destId="{BC7F5687-C8F5-40FB-90FE-E4851B77B30B}" srcOrd="0" destOrd="0" presId="urn:microsoft.com/office/officeart/2008/layout/LinedList"/>
    <dgm:cxn modelId="{A0949732-F904-44FB-981B-2BD8344D3EB4}" srcId="{DF59B340-5A8F-4425-911B-2536F814FB9E}" destId="{CFAE55A9-6FEC-43AB-9E9F-B0428598B1D7}" srcOrd="2" destOrd="0" parTransId="{C3F494A7-8B9F-4909-AFF7-717621391771}" sibTransId="{9CAB58C1-B788-4D73-939B-5652357B4881}"/>
    <dgm:cxn modelId="{1138EF3C-F160-436C-8D6A-A51B8844DFE9}" srcId="{DF59B340-5A8F-4425-911B-2536F814FB9E}" destId="{E66C2650-37CA-4929-85D8-735BB888C9B4}" srcOrd="3" destOrd="0" parTransId="{78C5EE64-3B89-4410-8F84-6960DEA0065F}" sibTransId="{9D070969-C78E-4694-952B-7035FA1001E7}"/>
    <dgm:cxn modelId="{2A969F6E-4907-42AF-91AE-468D0C861361}" type="presOf" srcId="{B64C6130-87B5-44F0-A744-F4FEA4A90CC9}" destId="{3B561A6D-E8CF-4AE3-BB73-E118A888819B}" srcOrd="0" destOrd="0" presId="urn:microsoft.com/office/officeart/2008/layout/LinedList"/>
    <dgm:cxn modelId="{98CD9657-5662-49BA-957C-7686FF5D06D4}" type="presOf" srcId="{DF59B340-5A8F-4425-911B-2536F814FB9E}" destId="{19B28E74-B82A-42F0-AFC4-5F478C330C53}" srcOrd="0" destOrd="0" presId="urn:microsoft.com/office/officeart/2008/layout/LinedList"/>
    <dgm:cxn modelId="{1D1C937F-5A11-493F-9466-557228E9CEF7}" type="presOf" srcId="{CFAE55A9-6FEC-43AB-9E9F-B0428598B1D7}" destId="{355F9B33-F162-423E-A0D8-A30809627237}" srcOrd="0" destOrd="0" presId="urn:microsoft.com/office/officeart/2008/layout/LinedList"/>
    <dgm:cxn modelId="{113F3C8D-64F8-4050-A3FF-D46937AE408D}" srcId="{DF59B340-5A8F-4425-911B-2536F814FB9E}" destId="{B64C6130-87B5-44F0-A744-F4FEA4A90CC9}" srcOrd="1" destOrd="0" parTransId="{926FF08E-F2C9-4B4D-9D4A-5C97036ECE2F}" sibTransId="{E9519661-3128-4971-B4D2-6A8F59326A0B}"/>
    <dgm:cxn modelId="{E517438F-7D30-41BF-8CA8-D361EC4A7462}" srcId="{DF59B340-5A8F-4425-911B-2536F814FB9E}" destId="{5AD9D938-51F2-4229-B31B-0C0FE5292171}" srcOrd="0" destOrd="0" parTransId="{0B59BF50-3440-4682-9210-97A54C5D0FC2}" sibTransId="{84A00D18-EC3F-4DD8-99B1-E66AF5EF631F}"/>
    <dgm:cxn modelId="{2B42FE9F-A1D5-4ED4-8CD8-88024D9257A9}" srcId="{DF59B340-5A8F-4425-911B-2536F814FB9E}" destId="{DE07EB10-0B41-4F5D-80C7-2E93E2716CE0}" srcOrd="4" destOrd="0" parTransId="{64CE3015-6CD6-4060-8901-FFC79A492510}" sibTransId="{3D547370-EB20-4284-8AC0-18FE2D55DF42}"/>
    <dgm:cxn modelId="{78979BE9-7142-4C0E-ACF3-52697DB806EA}" type="presOf" srcId="{5AD9D938-51F2-4229-B31B-0C0FE5292171}" destId="{476494D9-FAEB-4BCE-A659-FFD5859F23F6}" srcOrd="0" destOrd="0" presId="urn:microsoft.com/office/officeart/2008/layout/LinedList"/>
    <dgm:cxn modelId="{2ABF377B-353B-47E2-8195-80283EE9F5E8}" type="presParOf" srcId="{19B28E74-B82A-42F0-AFC4-5F478C330C53}" destId="{C12CBB31-C530-4CFC-9101-C124608243B7}" srcOrd="0" destOrd="0" presId="urn:microsoft.com/office/officeart/2008/layout/LinedList"/>
    <dgm:cxn modelId="{E8C86C78-323A-4BBD-A8E3-A59E296B49C4}" type="presParOf" srcId="{19B28E74-B82A-42F0-AFC4-5F478C330C53}" destId="{01E4A083-43A1-4565-8DD9-F24D180C2BE7}" srcOrd="1" destOrd="0" presId="urn:microsoft.com/office/officeart/2008/layout/LinedList"/>
    <dgm:cxn modelId="{82B11E9F-004B-4111-BE5C-8A887B8477F5}" type="presParOf" srcId="{01E4A083-43A1-4565-8DD9-F24D180C2BE7}" destId="{476494D9-FAEB-4BCE-A659-FFD5859F23F6}" srcOrd="0" destOrd="0" presId="urn:microsoft.com/office/officeart/2008/layout/LinedList"/>
    <dgm:cxn modelId="{C361DBC4-B729-4977-9901-9BA10177F40C}" type="presParOf" srcId="{01E4A083-43A1-4565-8DD9-F24D180C2BE7}" destId="{DA94F781-9F0F-4154-B93B-C51032ACA07A}" srcOrd="1" destOrd="0" presId="urn:microsoft.com/office/officeart/2008/layout/LinedList"/>
    <dgm:cxn modelId="{2E91D986-EB89-4635-AA33-335DC461EE6A}" type="presParOf" srcId="{19B28E74-B82A-42F0-AFC4-5F478C330C53}" destId="{4068D572-5236-48CA-8CBF-B79C0726656B}" srcOrd="2" destOrd="0" presId="urn:microsoft.com/office/officeart/2008/layout/LinedList"/>
    <dgm:cxn modelId="{0A32EDB8-2AC8-4C9C-AD10-A0B47CC2B482}" type="presParOf" srcId="{19B28E74-B82A-42F0-AFC4-5F478C330C53}" destId="{ACFC456E-694B-4817-81B6-23A0EF3AC939}" srcOrd="3" destOrd="0" presId="urn:microsoft.com/office/officeart/2008/layout/LinedList"/>
    <dgm:cxn modelId="{61C6877D-2A17-4A42-BC4E-14F05BEBE091}" type="presParOf" srcId="{ACFC456E-694B-4817-81B6-23A0EF3AC939}" destId="{3B561A6D-E8CF-4AE3-BB73-E118A888819B}" srcOrd="0" destOrd="0" presId="urn:microsoft.com/office/officeart/2008/layout/LinedList"/>
    <dgm:cxn modelId="{B5DD35BD-9EC9-4795-A141-BF4EAEB9DC0F}" type="presParOf" srcId="{ACFC456E-694B-4817-81B6-23A0EF3AC939}" destId="{3F882ECE-16FE-49E4-96F7-871B489256FF}" srcOrd="1" destOrd="0" presId="urn:microsoft.com/office/officeart/2008/layout/LinedList"/>
    <dgm:cxn modelId="{D952925D-7A06-4BA8-BC91-DFBED2A13108}" type="presParOf" srcId="{19B28E74-B82A-42F0-AFC4-5F478C330C53}" destId="{0F9E2130-A621-4756-9532-B84A869AFE6A}" srcOrd="4" destOrd="0" presId="urn:microsoft.com/office/officeart/2008/layout/LinedList"/>
    <dgm:cxn modelId="{F277F608-A6B6-43B5-BB2A-E4BF5517D54A}" type="presParOf" srcId="{19B28E74-B82A-42F0-AFC4-5F478C330C53}" destId="{FE7737EB-651C-4A9E-87BF-3937EA991905}" srcOrd="5" destOrd="0" presId="urn:microsoft.com/office/officeart/2008/layout/LinedList"/>
    <dgm:cxn modelId="{0DE685C7-4E6A-4F56-B3C3-FDADC449FB62}" type="presParOf" srcId="{FE7737EB-651C-4A9E-87BF-3937EA991905}" destId="{355F9B33-F162-423E-A0D8-A30809627237}" srcOrd="0" destOrd="0" presId="urn:microsoft.com/office/officeart/2008/layout/LinedList"/>
    <dgm:cxn modelId="{24B46AF8-14A0-4A95-88D1-A1FDEF877023}" type="presParOf" srcId="{FE7737EB-651C-4A9E-87BF-3937EA991905}" destId="{E7AE7694-B985-466D-984D-D9BCCC9F7BC6}" srcOrd="1" destOrd="0" presId="urn:microsoft.com/office/officeart/2008/layout/LinedList"/>
    <dgm:cxn modelId="{6CF24A9F-1D0B-4176-8C7B-E03F31CC85F1}" type="presParOf" srcId="{19B28E74-B82A-42F0-AFC4-5F478C330C53}" destId="{43C1998F-CB37-49B0-BF47-7B95F02FD181}" srcOrd="6" destOrd="0" presId="urn:microsoft.com/office/officeart/2008/layout/LinedList"/>
    <dgm:cxn modelId="{11062682-7FF7-4ECE-8BB2-19498C8100F7}" type="presParOf" srcId="{19B28E74-B82A-42F0-AFC4-5F478C330C53}" destId="{CC6C65B2-BCB4-4C71-B079-1650AE9166EA}" srcOrd="7" destOrd="0" presId="urn:microsoft.com/office/officeart/2008/layout/LinedList"/>
    <dgm:cxn modelId="{31C360BA-BCDB-4C29-A1D4-42E05D7EEA51}" type="presParOf" srcId="{CC6C65B2-BCB4-4C71-B079-1650AE9166EA}" destId="{3E2E5720-E59E-412F-86F9-C0D16BBB3F48}" srcOrd="0" destOrd="0" presId="urn:microsoft.com/office/officeart/2008/layout/LinedList"/>
    <dgm:cxn modelId="{FFF5B04F-7351-444A-BBA3-58B758280802}" type="presParOf" srcId="{CC6C65B2-BCB4-4C71-B079-1650AE9166EA}" destId="{DE85050F-95E4-45BF-8D9D-F454F19A4454}" srcOrd="1" destOrd="0" presId="urn:microsoft.com/office/officeart/2008/layout/LinedList"/>
    <dgm:cxn modelId="{3E41B51A-CCA5-44BA-94DB-12751707B426}" type="presParOf" srcId="{19B28E74-B82A-42F0-AFC4-5F478C330C53}" destId="{9BEFB1A8-BB0B-4323-81C3-86B3406EE04F}" srcOrd="8" destOrd="0" presId="urn:microsoft.com/office/officeart/2008/layout/LinedList"/>
    <dgm:cxn modelId="{76A36609-AFD4-4374-BE72-45EF6FD04E2B}" type="presParOf" srcId="{19B28E74-B82A-42F0-AFC4-5F478C330C53}" destId="{818FA42C-6D64-49A8-B291-B8FFC57C725B}" srcOrd="9" destOrd="0" presId="urn:microsoft.com/office/officeart/2008/layout/LinedList"/>
    <dgm:cxn modelId="{2586D7FC-C89F-420B-A6D8-DE58D893FC78}" type="presParOf" srcId="{818FA42C-6D64-49A8-B291-B8FFC57C725B}" destId="{BC7F5687-C8F5-40FB-90FE-E4851B77B30B}" srcOrd="0" destOrd="0" presId="urn:microsoft.com/office/officeart/2008/layout/LinedList"/>
    <dgm:cxn modelId="{6222B132-F16D-4B03-BA80-BB1B633B0C0E}" type="presParOf" srcId="{818FA42C-6D64-49A8-B291-B8FFC57C725B}" destId="{32F937FD-27E5-4E21-84EF-3CD80E1539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BB31-C530-4CFC-9101-C124608243B7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494D9-FAEB-4BCE-A659-FFD5859F23F6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Opportunity cost: Value of next best alternative</a:t>
          </a:r>
        </a:p>
      </dsp:txBody>
      <dsp:txXfrm>
        <a:off x="0" y="623"/>
        <a:ext cx="6492875" cy="1020830"/>
      </dsp:txXfrm>
    </dsp:sp>
    <dsp:sp modelId="{4068D572-5236-48CA-8CBF-B79C0726656B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61A6D-E8CF-4AE3-BB73-E118A888819B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Marginal cost: Additional cost of producing an additional unit.</a:t>
          </a:r>
        </a:p>
      </dsp:txBody>
      <dsp:txXfrm>
        <a:off x="0" y="1021453"/>
        <a:ext cx="6492875" cy="1020830"/>
      </dsp:txXfrm>
    </dsp:sp>
    <dsp:sp modelId="{0F9E2130-A621-4756-9532-B84A869AFE6A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F9B33-F162-423E-A0D8-A30809627237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Private costs: Fixed  cost + variable cost</a:t>
          </a:r>
        </a:p>
      </dsp:txBody>
      <dsp:txXfrm>
        <a:off x="0" y="2042284"/>
        <a:ext cx="6492875" cy="1020830"/>
      </dsp:txXfrm>
    </dsp:sp>
    <dsp:sp modelId="{43C1998F-CB37-49B0-BF47-7B95F02FD181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E5720-E59E-412F-86F9-C0D16BBB3F48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Social costs: Private costs + externalities </a:t>
          </a:r>
        </a:p>
      </dsp:txBody>
      <dsp:txXfrm>
        <a:off x="0" y="3063115"/>
        <a:ext cx="6492875" cy="1020830"/>
      </dsp:txXfrm>
    </dsp:sp>
    <dsp:sp modelId="{9BEFB1A8-BB0B-4323-81C3-86B3406EE04F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F5687-C8F5-40FB-90FE-E4851B77B30B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Externalities: Costs not borne by  participants in a transaction e.g. pollution, degradation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5D16-8E55-C4E6-20FA-06E6BF0A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7F2C4-E173-4FE5-3B31-E58AC0D36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13E53-F9DE-0A1A-BE53-CF4360AC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0B96-9E02-7050-693B-BBCAC585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BE67D-3AC1-1FE6-2EBF-7C2B694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FCC0-7C1B-930C-0CB6-1DF3FAA3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2103C-0307-8FEB-70FF-A2238C839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98626-3710-67B3-1DFA-ABA4D19E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4F9C-007A-6F7A-1E35-6DE5B473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0A461-E241-B26D-A436-6BC43006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9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C2A0A-75C1-883B-C150-07BE7D6FC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D2B7C-6DBA-D088-C1E0-0505E187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44F4E-F0B3-D761-AA74-A2E5E3E59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F5F70-B053-AFE3-935C-21F78D8A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D577-BD65-15F0-6A86-0E6742492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EE9F-7428-DC67-E0C5-F5BA3BD3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FD4E7-EF7C-663D-A0CD-70803656E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ACF4F-066D-2913-5D6D-6D1E0B77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2218-05E2-2B59-F8F3-56DB4025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480C0-EDB1-D9CD-88B8-555F8972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5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275B-DAF5-CBEE-0561-90DF941F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3945D-B5A0-B2F5-FECC-EBD7B8B39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D83B-F81E-0695-038B-4E87C6B3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4241-39A3-DE21-DB92-9CD4E3A9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FB24-FBBD-8D1F-DC9E-59C4758A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78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B27A-F7DD-1BA1-AE32-A9CD4E23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AAEF-9620-DE94-B71A-1DA071CED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DA0BC-210A-5F2C-6BE3-F145A71D2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E2799-C479-7285-457B-74236E77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76AC7-866E-3709-8D00-10125431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7CBF-C226-957A-DE17-8AABCC6C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2DC1-609B-7238-5B44-13A20712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739F5-CC58-9B2A-CADA-2E290A411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816AE-9B3D-77C3-704F-A95951304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451A1-BCD6-0603-9EF1-FE473D9760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C0CCF-E2EA-9756-0C2C-8FDBC9FE5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11C945-F696-94E3-42D4-2DFE07E0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0A75C-37A3-8AA9-36CD-74233242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46129-3196-5096-B1C7-1028AEB2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8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470A-735F-FE19-A701-5F01C36C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A50CF-6764-1CF4-1B5C-C7FAB1E3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C890-3436-CA0D-D86E-1398DCAF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FC7E4-138F-FBA6-1409-FE29624E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C9D3D-3BD4-43EE-1ACD-C001896A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C03C-23AC-BB09-AE27-21C23F2C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D80F-163F-6836-CEA8-E97DEC1D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6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2AE7-DD3E-3FFE-C98E-7F84B5AF1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FC6A-7912-AB5C-2E2C-66490524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79A7F-836A-FE1D-5656-7F48D51B9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48F13-5AE1-615D-146A-F06E0BB7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EBCE6-A451-32B0-EF0F-F4097DD2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74027-246A-5E5E-2A81-C86E7241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6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7ADD6-DC59-EAA8-09C9-623939ED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7761C-5673-3CD7-0157-D42BB174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C7663-921F-842D-C12D-312A0D7D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BC3C5-D58C-62A2-1774-25334DE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10633-5C50-E2B8-16BF-32D873CB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06F5E-5519-3E86-ABB5-39FD6562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41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8EFC4-D8FB-D7EE-3EE3-A20D76713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54F93-693F-D63B-60C4-BD7C4DE3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DFEB-7244-4340-F9E1-D72140684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F887C-5A6B-489A-A9D7-30492BCF7374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27EFE-1D3C-F18C-6248-D837DE868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65154-3B5A-64E0-AD69-8B91984D1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45212-A6E0-4862-A1BF-E985B8F46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97F72-994F-0854-9256-C9A4295FD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</a:rPr>
              <a:t>Supply and Demand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D20C-B98C-FEE8-1649-B2317DD2E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endParaRPr lang="en-US" sz="320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9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4D12D9-883E-5DC0-2BA7-F7C7F7DA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3F07B-3F61-7699-DC5D-B80605673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291857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51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6">
            <a:extLst>
              <a:ext uri="{FF2B5EF4-FFF2-40B4-BE49-F238E27FC236}">
                <a16:creationId xmlns:a16="http://schemas.microsoft.com/office/drawing/2014/main" id="{B5FA7C47-B7C1-4D2E-AB49-ED23BA34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Freeform 6">
            <a:extLst>
              <a:ext uri="{FF2B5EF4-FFF2-40B4-BE49-F238E27FC236}">
                <a16:creationId xmlns:a16="http://schemas.microsoft.com/office/drawing/2014/main" id="{596EE156-ABF1-4329-A6BA-03B4254E0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21144" y="911116"/>
            <a:ext cx="687754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8">
            <a:extLst>
              <a:ext uri="{FF2B5EF4-FFF2-40B4-BE49-F238E27FC236}">
                <a16:creationId xmlns:a16="http://schemas.microsoft.com/office/drawing/2014/main" id="{19B9933F-AAB3-444A-8BB5-9CA194A8B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1370435"/>
            <a:ext cx="52722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3" name="Freeform 7">
            <a:extLst>
              <a:ext uri="{FF2B5EF4-FFF2-40B4-BE49-F238E27FC236}">
                <a16:creationId xmlns:a16="http://schemas.microsoft.com/office/drawing/2014/main" id="{7D20183A-0B1D-4A1F-89B1-ADBEDBC6E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00164" y="643467"/>
            <a:ext cx="40937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8">
            <a:extLst>
              <a:ext uri="{FF2B5EF4-FFF2-40B4-BE49-F238E27FC236}">
                <a16:creationId xmlns:a16="http://schemas.microsoft.com/office/drawing/2014/main" id="{131031D3-26CD-4214-A9A4-5857EFA1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95529" y="644382"/>
            <a:ext cx="3856024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17255-570C-36E7-1639-5F75D112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879" y="998002"/>
            <a:ext cx="3182940" cy="147195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Marginal Cost</a:t>
            </a:r>
          </a:p>
        </p:txBody>
      </p:sp>
      <p:sp>
        <p:nvSpPr>
          <p:cNvPr id="2062" name="Content Placeholder 2053">
            <a:extLst>
              <a:ext uri="{FF2B5EF4-FFF2-40B4-BE49-F238E27FC236}">
                <a16:creationId xmlns:a16="http://schemas.microsoft.com/office/drawing/2014/main" id="{C1FFBDED-F86D-1731-4BE7-A4CC7FB7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9635" y="2546161"/>
            <a:ext cx="3200451" cy="29859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EFFFF"/>
                </a:solidFill>
              </a:rPr>
              <a:t>The cost of producing one additional unit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Maximizes profit when equal to marginal benefit</a:t>
            </a:r>
          </a:p>
          <a:p>
            <a:r>
              <a:rPr lang="en-US" sz="2400" dirty="0">
                <a:solidFill>
                  <a:srgbClr val="FEFFFF"/>
                </a:solidFill>
              </a:rPr>
              <a:t>Usually experience increasing marginal costs. Why?</a:t>
            </a:r>
          </a:p>
        </p:txBody>
      </p:sp>
      <p:pic>
        <p:nvPicPr>
          <p:cNvPr id="2050" name="Picture 2" descr="What is a Marginal Cost? - Definition | Meaning | Example">
            <a:extLst>
              <a:ext uri="{FF2B5EF4-FFF2-40B4-BE49-F238E27FC236}">
                <a16:creationId xmlns:a16="http://schemas.microsoft.com/office/drawing/2014/main" id="{CDD85DA3-49B6-8273-8AA1-46D876C2D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1786" y="643467"/>
            <a:ext cx="5572038" cy="525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75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6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AF838-2E79-E4C8-B15F-B83F1BD5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Marginal Cost Curve:</a:t>
            </a:r>
            <a:b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Firm’s supply curve</a:t>
            </a:r>
          </a:p>
        </p:txBody>
      </p:sp>
      <p:pic>
        <p:nvPicPr>
          <p:cNvPr id="3074" name="Picture 2" descr="The Role of Marginal Cost in a Firm's Cost Structure - dummies">
            <a:extLst>
              <a:ext uri="{FF2B5EF4-FFF2-40B4-BE49-F238E27FC236}">
                <a16:creationId xmlns:a16="http://schemas.microsoft.com/office/drawing/2014/main" id="{7DC46414-D0F4-328A-4BAD-9AB537AC2A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42728"/>
            <a:ext cx="7188199" cy="41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29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95669-0F9C-2144-6CB8-D9298DE1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Shifting the Marginal Cost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E642C06-B54C-76C3-0265-C3FD49AD1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5105" y="2426818"/>
            <a:ext cx="406884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Figure-3">
            <a:extLst>
              <a:ext uri="{FF2B5EF4-FFF2-40B4-BE49-F238E27FC236}">
                <a16:creationId xmlns:a16="http://schemas.microsoft.com/office/drawing/2014/main" id="{7F5AB869-8946-F40C-FDB0-AD9823FBA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5176" y="2426818"/>
            <a:ext cx="455571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67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B9B52-C1F4-BD4F-F626-72AA25E3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Market supply: Sum of all individual supply curves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Figure-3">
            <a:extLst>
              <a:ext uri="{FF2B5EF4-FFF2-40B4-BE49-F238E27FC236}">
                <a16:creationId xmlns:a16="http://schemas.microsoft.com/office/drawing/2014/main" id="{15612E56-394A-A1D3-D10E-A6B4523A69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8310" y="2427541"/>
            <a:ext cx="8200281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25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Elon Musk on his success: 'America is the land of opportunity'">
            <a:extLst>
              <a:ext uri="{FF2B5EF4-FFF2-40B4-BE49-F238E27FC236}">
                <a16:creationId xmlns:a16="http://schemas.microsoft.com/office/drawing/2014/main" id="{35BB9969-D7C0-8E03-BC74-E35A65F38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39FCF-8BE8-3350-D930-44413C32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Technology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8CBF-CE27-37CC-0E42-4BACA815C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1700" dirty="0"/>
              <a:t>Amount of goods and services a firm can produce from raw materials depends on the level of technology; capital formation, human capabilities, underlying processes</a:t>
            </a:r>
          </a:p>
          <a:p>
            <a:pPr eaLnBrk="1" hangingPunct="1"/>
            <a:r>
              <a:rPr lang="en-US" altLang="en-US" sz="1700" dirty="0"/>
              <a:t>Technological change can provide ways to produce goods and services with fewer environmental side effects.</a:t>
            </a:r>
          </a:p>
          <a:p>
            <a:pPr eaLnBrk="1" hangingPunct="1"/>
            <a:r>
              <a:rPr lang="en-US" altLang="en-US" sz="1700" dirty="0"/>
              <a:t>Example: Tesla, solar power, energy-efficient buildings</a:t>
            </a:r>
          </a:p>
        </p:txBody>
      </p:sp>
    </p:spTree>
    <p:extLst>
      <p:ext uri="{BB962C8B-B14F-4D97-AF65-F5344CB8AC3E}">
        <p14:creationId xmlns:p14="http://schemas.microsoft.com/office/powerpoint/2010/main" val="293568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79003-7E3C-8B35-F0CA-D7B5C695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Shifts in marginal cost curve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F09C-C77E-E7A1-0167-47FFD38F5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What shifts the marginal cost curve left? Right?</a:t>
            </a:r>
          </a:p>
          <a:p>
            <a:r>
              <a:rPr lang="en-US" sz="2200" dirty="0">
                <a:solidFill>
                  <a:schemeClr val="bg1"/>
                </a:solidFill>
              </a:rPr>
              <a:t>What are the effects of rising oil prices on the marginal cost curve?</a:t>
            </a:r>
          </a:p>
        </p:txBody>
      </p:sp>
      <p:pic>
        <p:nvPicPr>
          <p:cNvPr id="4" name="Picture 3" descr="Figure-3">
            <a:extLst>
              <a:ext uri="{FF2B5EF4-FFF2-40B4-BE49-F238E27FC236}">
                <a16:creationId xmlns:a16="http://schemas.microsoft.com/office/drawing/2014/main" id="{7F5AB869-8946-F40C-FDB0-AD9823FBA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843" y="2523915"/>
            <a:ext cx="4272410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42C06-B54C-76C3-0265-C3FD49AD1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7305" y="2527997"/>
            <a:ext cx="3815816" cy="37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41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66A8B-2280-8F8B-B983-636EF148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The Equi-marginal Principle</a:t>
            </a:r>
          </a:p>
        </p:txBody>
      </p:sp>
      <p:pic>
        <p:nvPicPr>
          <p:cNvPr id="4" name="Picture 3" descr="Figure-3">
            <a:extLst>
              <a:ext uri="{FF2B5EF4-FFF2-40B4-BE49-F238E27FC236}">
                <a16:creationId xmlns:a16="http://schemas.microsoft.com/office/drawing/2014/main" id="{33B0C322-E181-093B-96C0-5290D9567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13299"/>
            <a:ext cx="5423063" cy="30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008EC-1E3F-17DE-B781-8FD917539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/>
              <a:t>Set marginal benefits equal to marginal costs</a:t>
            </a:r>
          </a:p>
          <a:p>
            <a:r>
              <a:rPr lang="en-US" sz="1800"/>
              <a:t>Minimize total cost by equalizing marginal costs from multiple sources of production</a:t>
            </a:r>
          </a:p>
        </p:txBody>
      </p:sp>
    </p:spTree>
    <p:extLst>
      <p:ext uri="{BB962C8B-B14F-4D97-AF65-F5344CB8AC3E}">
        <p14:creationId xmlns:p14="http://schemas.microsoft.com/office/powerpoint/2010/main" val="419625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92324-FE92-F55A-D56C-99885C82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Private vs. Social willingness to pay</a:t>
            </a:r>
          </a:p>
        </p:txBody>
      </p:sp>
      <p:pic>
        <p:nvPicPr>
          <p:cNvPr id="6146" name="Picture 2" descr="Factory Pollution Is a Leading Global Environmental Problem | The  Interfaith Center for Sustainable Development">
            <a:extLst>
              <a:ext uri="{FF2B5EF4-FFF2-40B4-BE49-F238E27FC236}">
                <a16:creationId xmlns:a16="http://schemas.microsoft.com/office/drawing/2014/main" id="{1486716A-4B54-6CB8-3871-4B45544D06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81729"/>
            <a:ext cx="6780700" cy="449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023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ow the weather can affect fireworks">
            <a:extLst>
              <a:ext uri="{FF2B5EF4-FFF2-40B4-BE49-F238E27FC236}">
                <a16:creationId xmlns:a16="http://schemas.microsoft.com/office/drawing/2014/main" id="{9BB31138-B207-3B3A-96E1-945FA30B62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5" name="Rectangle 717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6BCA4-0225-1B8E-EB0E-24C8D3F1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Externalities of a firework?</a:t>
            </a:r>
          </a:p>
        </p:txBody>
      </p:sp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4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7A17D-9A8A-0E2E-E313-28FEAE82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en-US" dirty="0"/>
              <a:t>Willingness to Pay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8661-4C4D-7B1A-14CC-1DCADF9DB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1800"/>
              <a:t>Defines demand Curve</a:t>
            </a:r>
          </a:p>
          <a:p>
            <a:pPr eaLnBrk="1" hangingPunct="1"/>
            <a:r>
              <a:rPr lang="en-US" altLang="en-US" sz="1800"/>
              <a:t>Determinants</a:t>
            </a:r>
          </a:p>
          <a:p>
            <a:pPr lvl="1"/>
            <a:r>
              <a:rPr lang="en-US" altLang="en-US" sz="1800"/>
              <a:t>Individual values and preferences.</a:t>
            </a:r>
          </a:p>
          <a:p>
            <a:pPr lvl="1"/>
            <a:r>
              <a:rPr lang="en-US" altLang="en-US" sz="1800"/>
              <a:t>Wealth, Income or ability to pay.</a:t>
            </a:r>
          </a:p>
          <a:p>
            <a:pPr lvl="1"/>
            <a:r>
              <a:rPr lang="en-US" altLang="en-US" sz="1800"/>
              <a:t>Expectations of future prices.</a:t>
            </a:r>
          </a:p>
          <a:p>
            <a:pPr lvl="1"/>
            <a:r>
              <a:rPr lang="en-US" altLang="en-US" sz="1800"/>
              <a:t>Relative prices of substitutes.</a:t>
            </a:r>
          </a:p>
        </p:txBody>
      </p:sp>
      <p:sp>
        <p:nvSpPr>
          <p:cNvPr id="18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raphic 6" descr="Pound">
            <a:extLst>
              <a:ext uri="{FF2B5EF4-FFF2-40B4-BE49-F238E27FC236}">
                <a16:creationId xmlns:a16="http://schemas.microsoft.com/office/drawing/2014/main" id="{C6B62B01-2B9E-9864-3B17-0FEC2A01B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4057" y="643002"/>
            <a:ext cx="3796790" cy="379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1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CFD9F-0DDE-53D3-51C5-89813FDF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Diminishing Marginal Willingness to Pay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EBC3-28CC-2EDF-9518-B2E1D752B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Marginal willingness: how much you would pay for one more unit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Total willingness to pay: How much you would be willing to pay for all units</a:t>
            </a:r>
          </a:p>
        </p:txBody>
      </p:sp>
      <p:pic>
        <p:nvPicPr>
          <p:cNvPr id="4" name="Picture 3" descr="Figure-3">
            <a:extLst>
              <a:ext uri="{FF2B5EF4-FFF2-40B4-BE49-F238E27FC236}">
                <a16:creationId xmlns:a16="http://schemas.microsoft.com/office/drawing/2014/main" id="{19CCDFD1-A8B8-3B94-A8E7-8F39F2B4D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2176" y="643469"/>
            <a:ext cx="3091939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12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DD0B5-D0BF-3BFE-C5B0-3E33BB25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Demand and Willingness to Pay</a:t>
            </a:r>
          </a:p>
        </p:txBody>
      </p:sp>
      <p:pic>
        <p:nvPicPr>
          <p:cNvPr id="1026" name="Picture 2" descr="Using The Demand Curve To Measure Consumer Surplus - Economic Principles">
            <a:extLst>
              <a:ext uri="{FF2B5EF4-FFF2-40B4-BE49-F238E27FC236}">
                <a16:creationId xmlns:a16="http://schemas.microsoft.com/office/drawing/2014/main" id="{EAA9445D-BE0E-87FA-B619-0F36B51B19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574514"/>
            <a:ext cx="7225748" cy="570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47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A1A35-0F6F-6C5C-A9EF-683EF18B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demand Curve is the sum of individual demands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Figure-3">
            <a:extLst>
              <a:ext uri="{FF2B5EF4-FFF2-40B4-BE49-F238E27FC236}">
                <a16:creationId xmlns:a16="http://schemas.microsoft.com/office/drawing/2014/main" id="{63563029-78E0-A692-41DA-2830692570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283" y="2427541"/>
            <a:ext cx="9750334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875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4102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586B1-2AD9-554E-AFD6-13F5C786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Demand Curve as Sum of Individual willingness to pay</a:t>
            </a:r>
          </a:p>
        </p:txBody>
      </p:sp>
      <p:pic>
        <p:nvPicPr>
          <p:cNvPr id="4098" name="Picture 2" descr="Individual Demand and Market Demand - YouTube">
            <a:extLst>
              <a:ext uri="{FF2B5EF4-FFF2-40B4-BE49-F238E27FC236}">
                <a16:creationId xmlns:a16="http://schemas.microsoft.com/office/drawing/2014/main" id="{6C87028C-82C8-8AE7-C005-0519394F00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5454" y="1641244"/>
            <a:ext cx="6356465" cy="357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5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D9D9A-8BAE-CE88-4946-5697B4C58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dirty="0"/>
              <a:t>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AB2B-D55A-8A1D-15D8-D46FE7500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Percentage change quantity demanded over percentage change in price</a:t>
            </a:r>
          </a:p>
          <a:p>
            <a:r>
              <a:rPr lang="en-US" sz="2000" dirty="0"/>
              <a:t>If price goes down and revenue goes up, elastic</a:t>
            </a:r>
          </a:p>
          <a:p>
            <a:r>
              <a:rPr lang="en-US" sz="2000" dirty="0"/>
              <a:t>If price goes down, and revenue goes down inelastic</a:t>
            </a:r>
          </a:p>
          <a:p>
            <a:r>
              <a:rPr lang="en-US" sz="2000" dirty="0"/>
              <a:t>Heroin has a very inelastic demand</a:t>
            </a:r>
          </a:p>
          <a:p>
            <a:r>
              <a:rPr lang="en-US" sz="2000" dirty="0"/>
              <a:t>Housing has a very inelastic supply</a:t>
            </a:r>
          </a:p>
          <a:p>
            <a:r>
              <a:rPr lang="en-US" sz="2000" dirty="0"/>
              <a:t>How inelastic do you think water is?</a:t>
            </a:r>
          </a:p>
        </p:txBody>
      </p:sp>
      <p:pic>
        <p:nvPicPr>
          <p:cNvPr id="1026" name="Picture 2" descr="What is Price Elasticity? Definition, meaning, and examples">
            <a:extLst>
              <a:ext uri="{FF2B5EF4-FFF2-40B4-BE49-F238E27FC236}">
                <a16:creationId xmlns:a16="http://schemas.microsoft.com/office/drawing/2014/main" id="{C6BC5605-E9F3-A2FF-5DBA-09430499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5021" y="661916"/>
            <a:ext cx="5016012" cy="555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94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ED49F-868B-20F6-C190-F220DB2E4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Demand for Water: More inelastic at higher prices</a:t>
            </a:r>
          </a:p>
        </p:txBody>
      </p:sp>
      <p:pic>
        <p:nvPicPr>
          <p:cNvPr id="4" name="Content Placeholder 3" descr="unfigure-3">
            <a:extLst>
              <a:ext uri="{FF2B5EF4-FFF2-40B4-BE49-F238E27FC236}">
                <a16:creationId xmlns:a16="http://schemas.microsoft.com/office/drawing/2014/main" id="{6047222D-90E3-237D-BB1D-B27198431F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100220"/>
            <a:ext cx="7225748" cy="465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4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6992BE-0CDF-7509-2F04-A091C023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Shifts in the Demand Curve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E34058-8DD5-BDE8-9FDF-02CD3F95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Normal goods: if income rises, you purchase more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Inferior goods, if income rises you purchase less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Luxury goods, if income rises you purchase much more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What type of good is environmental quality?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What shifts out the demand for environmental quality?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5EEA03-FC20-A37C-BB3F-308F225CA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2614" y="643469"/>
            <a:ext cx="5571062" cy="5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9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413</Words>
  <Application>Microsoft Office PowerPoint</Application>
  <PresentationFormat>Widescreen</PresentationFormat>
  <Paragraphs>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Supply and Demand </vt:lpstr>
      <vt:lpstr>Willingness to Pay</vt:lpstr>
      <vt:lpstr>Diminishing Marginal Willingness to Pay</vt:lpstr>
      <vt:lpstr>Demand and Willingness to Pay</vt:lpstr>
      <vt:lpstr>The demand Curve is the sum of individual demands</vt:lpstr>
      <vt:lpstr>Demand Curve as Sum of Individual willingness to pay</vt:lpstr>
      <vt:lpstr>Elasticity</vt:lpstr>
      <vt:lpstr>Demand for Water: More inelastic at higher prices</vt:lpstr>
      <vt:lpstr>Shifts in the Demand Curve</vt:lpstr>
      <vt:lpstr>Costs</vt:lpstr>
      <vt:lpstr>Marginal Cost</vt:lpstr>
      <vt:lpstr>Marginal Cost Curve: Firm’s supply curve</vt:lpstr>
      <vt:lpstr>Shifting the Marginal Cost Curve</vt:lpstr>
      <vt:lpstr>Market supply: Sum of all individual supply curves</vt:lpstr>
      <vt:lpstr>Technology</vt:lpstr>
      <vt:lpstr>Shifts in marginal cost curve</vt:lpstr>
      <vt:lpstr>The Equi-marginal Principle</vt:lpstr>
      <vt:lpstr>Private vs. Social willingness to pay</vt:lpstr>
      <vt:lpstr>Externalities of a firework?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and Demand </dc:title>
  <dc:creator>Dana Golden</dc:creator>
  <cp:lastModifiedBy>Dana Golden</cp:lastModifiedBy>
  <cp:revision>1</cp:revision>
  <dcterms:created xsi:type="dcterms:W3CDTF">2023-01-09T16:45:51Z</dcterms:created>
  <dcterms:modified xsi:type="dcterms:W3CDTF">2023-01-30T12:21:45Z</dcterms:modified>
</cp:coreProperties>
</file>