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81632B-97A3-4F91-BCDF-E445DA428C02}" v="11" dt="2023-01-17T14:27:32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Golden" userId="6484f9b66e2ed86a" providerId="LiveId" clId="{8F81632B-97A3-4F91-BCDF-E445DA428C02}"/>
    <pc:docChg chg="undo custSel addSld modSld">
      <pc:chgData name="Dana Golden" userId="6484f9b66e2ed86a" providerId="LiveId" clId="{8F81632B-97A3-4F91-BCDF-E445DA428C02}" dt="2023-01-17T14:34:13.198" v="2072" actId="20577"/>
      <pc:docMkLst>
        <pc:docMk/>
      </pc:docMkLst>
      <pc:sldChg chg="addSp modSp mod setBg">
        <pc:chgData name="Dana Golden" userId="6484f9b66e2ed86a" providerId="LiveId" clId="{8F81632B-97A3-4F91-BCDF-E445DA428C02}" dt="2023-01-17T14:07:03.657" v="11" actId="27614"/>
        <pc:sldMkLst>
          <pc:docMk/>
          <pc:sldMk cId="2262775518" sldId="256"/>
        </pc:sldMkLst>
        <pc:spChg chg="mod">
          <ac:chgData name="Dana Golden" userId="6484f9b66e2ed86a" providerId="LiveId" clId="{8F81632B-97A3-4F91-BCDF-E445DA428C02}" dt="2023-01-17T14:07:01.597" v="10" actId="26606"/>
          <ac:spMkLst>
            <pc:docMk/>
            <pc:sldMk cId="2262775518" sldId="256"/>
            <ac:spMk id="2" creationId="{17626FD1-E24A-49E3-081A-C6D4382D52B1}"/>
          </ac:spMkLst>
        </pc:spChg>
        <pc:spChg chg="mod">
          <ac:chgData name="Dana Golden" userId="6484f9b66e2ed86a" providerId="LiveId" clId="{8F81632B-97A3-4F91-BCDF-E445DA428C02}" dt="2023-01-17T14:07:01.597" v="10" actId="26606"/>
          <ac:spMkLst>
            <pc:docMk/>
            <pc:sldMk cId="2262775518" sldId="256"/>
            <ac:spMk id="3" creationId="{5131C8CC-D9A0-498E-B7CB-092748FB0BBF}"/>
          </ac:spMkLst>
        </pc:spChg>
        <pc:spChg chg="add">
          <ac:chgData name="Dana Golden" userId="6484f9b66e2ed86a" providerId="LiveId" clId="{8F81632B-97A3-4F91-BCDF-E445DA428C02}" dt="2023-01-17T14:07:01.597" v="10" actId="26606"/>
          <ac:spMkLst>
            <pc:docMk/>
            <pc:sldMk cId="2262775518" sldId="256"/>
            <ac:spMk id="9" creationId="{A8384FB5-9ADC-4DDC-881B-597D56F5B15D}"/>
          </ac:spMkLst>
        </pc:spChg>
        <pc:spChg chg="add">
          <ac:chgData name="Dana Golden" userId="6484f9b66e2ed86a" providerId="LiveId" clId="{8F81632B-97A3-4F91-BCDF-E445DA428C02}" dt="2023-01-17T14:07:01.597" v="10" actId="26606"/>
          <ac:spMkLst>
            <pc:docMk/>
            <pc:sldMk cId="2262775518" sldId="256"/>
            <ac:spMk id="11" creationId="{91E5A9A7-95C6-4F4F-B00E-C82E07FE62EF}"/>
          </ac:spMkLst>
        </pc:spChg>
        <pc:spChg chg="add">
          <ac:chgData name="Dana Golden" userId="6484f9b66e2ed86a" providerId="LiveId" clId="{8F81632B-97A3-4F91-BCDF-E445DA428C02}" dt="2023-01-17T14:07:01.597" v="10" actId="26606"/>
          <ac:spMkLst>
            <pc:docMk/>
            <pc:sldMk cId="2262775518" sldId="256"/>
            <ac:spMk id="13" creationId="{D07DD2DE-F619-49DD-B5E7-03A290FF4ED1}"/>
          </ac:spMkLst>
        </pc:spChg>
        <pc:spChg chg="add">
          <ac:chgData name="Dana Golden" userId="6484f9b66e2ed86a" providerId="LiveId" clId="{8F81632B-97A3-4F91-BCDF-E445DA428C02}" dt="2023-01-17T14:07:01.597" v="10" actId="26606"/>
          <ac:spMkLst>
            <pc:docMk/>
            <pc:sldMk cId="2262775518" sldId="256"/>
            <ac:spMk id="15" creationId="{85149191-5F60-4A28-AAFF-039F96B0F3EC}"/>
          </ac:spMkLst>
        </pc:spChg>
        <pc:spChg chg="add">
          <ac:chgData name="Dana Golden" userId="6484f9b66e2ed86a" providerId="LiveId" clId="{8F81632B-97A3-4F91-BCDF-E445DA428C02}" dt="2023-01-17T14:07:01.597" v="10" actId="26606"/>
          <ac:spMkLst>
            <pc:docMk/>
            <pc:sldMk cId="2262775518" sldId="256"/>
            <ac:spMk id="17" creationId="{F8260ED5-17F7-4158-B241-D51DD4CF1B7E}"/>
          </ac:spMkLst>
        </pc:spChg>
        <pc:picChg chg="add mod">
          <ac:chgData name="Dana Golden" userId="6484f9b66e2ed86a" providerId="LiveId" clId="{8F81632B-97A3-4F91-BCDF-E445DA428C02}" dt="2023-01-17T14:07:03.657" v="11" actId="27614"/>
          <ac:picMkLst>
            <pc:docMk/>
            <pc:sldMk cId="2262775518" sldId="256"/>
            <ac:picMk id="4" creationId="{276F4A0C-0E86-82C7-606B-3392A8F03C66}"/>
          </ac:picMkLst>
        </pc:picChg>
      </pc:sldChg>
      <pc:sldChg chg="addSp delSp modSp new mod setBg">
        <pc:chgData name="Dana Golden" userId="6484f9b66e2ed86a" providerId="LiveId" clId="{8F81632B-97A3-4F91-BCDF-E445DA428C02}" dt="2023-01-17T14:08:37.958" v="144" actId="20577"/>
        <pc:sldMkLst>
          <pc:docMk/>
          <pc:sldMk cId="2568250273" sldId="257"/>
        </pc:sldMkLst>
        <pc:spChg chg="mod">
          <ac:chgData name="Dana Golden" userId="6484f9b66e2ed86a" providerId="LiveId" clId="{8F81632B-97A3-4F91-BCDF-E445DA428C02}" dt="2023-01-17T14:08:02.348" v="75" actId="26606"/>
          <ac:spMkLst>
            <pc:docMk/>
            <pc:sldMk cId="2568250273" sldId="257"/>
            <ac:spMk id="2" creationId="{2372B074-695A-5E0A-B038-48A826C5A3FC}"/>
          </ac:spMkLst>
        </pc:spChg>
        <pc:spChg chg="mod">
          <ac:chgData name="Dana Golden" userId="6484f9b66e2ed86a" providerId="LiveId" clId="{8F81632B-97A3-4F91-BCDF-E445DA428C02}" dt="2023-01-17T14:08:37.958" v="144" actId="20577"/>
          <ac:spMkLst>
            <pc:docMk/>
            <pc:sldMk cId="2568250273" sldId="257"/>
            <ac:spMk id="3" creationId="{0A1E6A16-C67A-3783-0C81-A0F4E250F6F5}"/>
          </ac:spMkLst>
        </pc:spChg>
        <pc:spChg chg="add del">
          <ac:chgData name="Dana Golden" userId="6484f9b66e2ed86a" providerId="LiveId" clId="{8F81632B-97A3-4F91-BCDF-E445DA428C02}" dt="2023-01-17T14:08:02.336" v="74" actId="26606"/>
          <ac:spMkLst>
            <pc:docMk/>
            <pc:sldMk cId="2568250273" sldId="257"/>
            <ac:spMk id="1031" creationId="{73DE2CFE-42F2-48F0-8706-5264E012B10C}"/>
          </ac:spMkLst>
        </pc:spChg>
        <pc:spChg chg="add">
          <ac:chgData name="Dana Golden" userId="6484f9b66e2ed86a" providerId="LiveId" clId="{8F81632B-97A3-4F91-BCDF-E445DA428C02}" dt="2023-01-17T14:08:02.348" v="75" actId="26606"/>
          <ac:spMkLst>
            <pc:docMk/>
            <pc:sldMk cId="2568250273" sldId="257"/>
            <ac:spMk id="1034" creationId="{CEB41C5C-0F34-4DDA-9D7C-5E717F35F60C}"/>
          </ac:spMkLst>
        </pc:spChg>
        <pc:picChg chg="add mod">
          <ac:chgData name="Dana Golden" userId="6484f9b66e2ed86a" providerId="LiveId" clId="{8F81632B-97A3-4F91-BCDF-E445DA428C02}" dt="2023-01-17T14:08:02.348" v="75" actId="26606"/>
          <ac:picMkLst>
            <pc:docMk/>
            <pc:sldMk cId="2568250273" sldId="257"/>
            <ac:picMk id="1026" creationId="{41E01974-3766-DB8F-DC4E-2652C9158194}"/>
          </ac:picMkLst>
        </pc:picChg>
        <pc:cxnChg chg="add">
          <ac:chgData name="Dana Golden" userId="6484f9b66e2ed86a" providerId="LiveId" clId="{8F81632B-97A3-4F91-BCDF-E445DA428C02}" dt="2023-01-17T14:08:02.348" v="75" actId="26606"/>
          <ac:cxnSpMkLst>
            <pc:docMk/>
            <pc:sldMk cId="2568250273" sldId="257"/>
            <ac:cxnSpMk id="1033" creationId="{57E1E5E6-F385-4E9C-B201-BA5BDE5CAD52}"/>
          </ac:cxnSpMkLst>
        </pc:cxnChg>
      </pc:sldChg>
      <pc:sldChg chg="addSp modSp new mod setBg">
        <pc:chgData name="Dana Golden" userId="6484f9b66e2ed86a" providerId="LiveId" clId="{8F81632B-97A3-4F91-BCDF-E445DA428C02}" dt="2023-01-17T14:12:15.061" v="478" actId="26606"/>
        <pc:sldMkLst>
          <pc:docMk/>
          <pc:sldMk cId="2606978448" sldId="258"/>
        </pc:sldMkLst>
        <pc:spChg chg="mod">
          <ac:chgData name="Dana Golden" userId="6484f9b66e2ed86a" providerId="LiveId" clId="{8F81632B-97A3-4F91-BCDF-E445DA428C02}" dt="2023-01-17T14:12:15.061" v="478" actId="26606"/>
          <ac:spMkLst>
            <pc:docMk/>
            <pc:sldMk cId="2606978448" sldId="258"/>
            <ac:spMk id="2" creationId="{CEEF6D94-4559-3F7F-B969-5790C19FC6BD}"/>
          </ac:spMkLst>
        </pc:spChg>
        <pc:spChg chg="mod ord">
          <ac:chgData name="Dana Golden" userId="6484f9b66e2ed86a" providerId="LiveId" clId="{8F81632B-97A3-4F91-BCDF-E445DA428C02}" dt="2023-01-17T14:12:15.061" v="478" actId="26606"/>
          <ac:spMkLst>
            <pc:docMk/>
            <pc:sldMk cId="2606978448" sldId="258"/>
            <ac:spMk id="3" creationId="{8FE59335-71CB-D511-B139-6D8604D7D513}"/>
          </ac:spMkLst>
        </pc:spChg>
        <pc:spChg chg="add">
          <ac:chgData name="Dana Golden" userId="6484f9b66e2ed86a" providerId="LiveId" clId="{8F81632B-97A3-4F91-BCDF-E445DA428C02}" dt="2023-01-17T14:12:15.061" v="478" actId="26606"/>
          <ac:spMkLst>
            <pc:docMk/>
            <pc:sldMk cId="2606978448" sldId="258"/>
            <ac:spMk id="2055" creationId="{327D73B4-9F5C-4A64-A179-51B9500CB8B5}"/>
          </ac:spMkLst>
        </pc:spChg>
        <pc:spChg chg="add">
          <ac:chgData name="Dana Golden" userId="6484f9b66e2ed86a" providerId="LiveId" clId="{8F81632B-97A3-4F91-BCDF-E445DA428C02}" dt="2023-01-17T14:12:15.061" v="478" actId="26606"/>
          <ac:spMkLst>
            <pc:docMk/>
            <pc:sldMk cId="2606978448" sldId="258"/>
            <ac:spMk id="2057" creationId="{C1F06963-6374-4B48-844F-071A9BAAAE02}"/>
          </ac:spMkLst>
        </pc:spChg>
        <pc:spChg chg="add">
          <ac:chgData name="Dana Golden" userId="6484f9b66e2ed86a" providerId="LiveId" clId="{8F81632B-97A3-4F91-BCDF-E445DA428C02}" dt="2023-01-17T14:12:15.061" v="478" actId="26606"/>
          <ac:spMkLst>
            <pc:docMk/>
            <pc:sldMk cId="2606978448" sldId="258"/>
            <ac:spMk id="2059" creationId="{6CB927A4-E432-4310-9CD5-E89FF5063179}"/>
          </ac:spMkLst>
        </pc:spChg>
        <pc:spChg chg="add">
          <ac:chgData name="Dana Golden" userId="6484f9b66e2ed86a" providerId="LiveId" clId="{8F81632B-97A3-4F91-BCDF-E445DA428C02}" dt="2023-01-17T14:12:15.061" v="478" actId="26606"/>
          <ac:spMkLst>
            <pc:docMk/>
            <pc:sldMk cId="2606978448" sldId="258"/>
            <ac:spMk id="2061" creationId="{1453BF6C-B012-48B7-B4E8-6D7AC7C27D02}"/>
          </ac:spMkLst>
        </pc:spChg>
        <pc:spChg chg="add">
          <ac:chgData name="Dana Golden" userId="6484f9b66e2ed86a" providerId="LiveId" clId="{8F81632B-97A3-4F91-BCDF-E445DA428C02}" dt="2023-01-17T14:12:15.061" v="478" actId="26606"/>
          <ac:spMkLst>
            <pc:docMk/>
            <pc:sldMk cId="2606978448" sldId="258"/>
            <ac:spMk id="2063" creationId="{E3020543-B24B-4EC4-8FFC-8DD88EEA91A8}"/>
          </ac:spMkLst>
        </pc:spChg>
        <pc:picChg chg="add mod">
          <ac:chgData name="Dana Golden" userId="6484f9b66e2ed86a" providerId="LiveId" clId="{8F81632B-97A3-4F91-BCDF-E445DA428C02}" dt="2023-01-17T14:12:15.061" v="478" actId="26606"/>
          <ac:picMkLst>
            <pc:docMk/>
            <pc:sldMk cId="2606978448" sldId="258"/>
            <ac:picMk id="2050" creationId="{E783D76A-7026-1FFD-C3FF-ADA5E72EE355}"/>
          </ac:picMkLst>
        </pc:picChg>
        <pc:cxnChg chg="add">
          <ac:chgData name="Dana Golden" userId="6484f9b66e2ed86a" providerId="LiveId" clId="{8F81632B-97A3-4F91-BCDF-E445DA428C02}" dt="2023-01-17T14:12:15.061" v="478" actId="26606"/>
          <ac:cxnSpMkLst>
            <pc:docMk/>
            <pc:sldMk cId="2606978448" sldId="258"/>
            <ac:cxnSpMk id="2065" creationId="{C49DA8F6-BCC1-4447-B54C-57856834B94B}"/>
          </ac:cxnSpMkLst>
        </pc:cxnChg>
      </pc:sldChg>
      <pc:sldChg chg="addSp delSp modSp new mod setBg">
        <pc:chgData name="Dana Golden" userId="6484f9b66e2ed86a" providerId="LiveId" clId="{8F81632B-97A3-4F91-BCDF-E445DA428C02}" dt="2023-01-17T14:12:10.263" v="477" actId="26606"/>
        <pc:sldMkLst>
          <pc:docMk/>
          <pc:sldMk cId="2963027544" sldId="259"/>
        </pc:sldMkLst>
        <pc:spChg chg="mod">
          <ac:chgData name="Dana Golden" userId="6484f9b66e2ed86a" providerId="LiveId" clId="{8F81632B-97A3-4F91-BCDF-E445DA428C02}" dt="2023-01-17T14:12:10.263" v="477" actId="26606"/>
          <ac:spMkLst>
            <pc:docMk/>
            <pc:sldMk cId="2963027544" sldId="259"/>
            <ac:spMk id="2" creationId="{590C68F4-4DBB-80F4-7285-C58C102A3C4F}"/>
          </ac:spMkLst>
        </pc:spChg>
        <pc:spChg chg="mod">
          <ac:chgData name="Dana Golden" userId="6484f9b66e2ed86a" providerId="LiveId" clId="{8F81632B-97A3-4F91-BCDF-E445DA428C02}" dt="2023-01-17T14:12:10.263" v="477" actId="26606"/>
          <ac:spMkLst>
            <pc:docMk/>
            <pc:sldMk cId="2963027544" sldId="259"/>
            <ac:spMk id="3" creationId="{55C1CE3F-0F82-C17F-8273-48A0EC47DE3F}"/>
          </ac:spMkLst>
        </pc:spChg>
        <pc:spChg chg="add del">
          <ac:chgData name="Dana Golden" userId="6484f9b66e2ed86a" providerId="LiveId" clId="{8F81632B-97A3-4F91-BCDF-E445DA428C02}" dt="2023-01-17T14:12:10.244" v="476" actId="26606"/>
          <ac:spMkLst>
            <pc:docMk/>
            <pc:sldMk cId="2963027544" sldId="259"/>
            <ac:spMk id="3079" creationId="{CEB41C5C-0F34-4DDA-9D7C-5E717F35F60C}"/>
          </ac:spMkLst>
        </pc:spChg>
        <pc:spChg chg="add">
          <ac:chgData name="Dana Golden" userId="6484f9b66e2ed86a" providerId="LiveId" clId="{8F81632B-97A3-4F91-BCDF-E445DA428C02}" dt="2023-01-17T14:12:10.263" v="477" actId="26606"/>
          <ac:spMkLst>
            <pc:docMk/>
            <pc:sldMk cId="2963027544" sldId="259"/>
            <ac:spMk id="3083" creationId="{3CD9DF72-87A3-404E-A828-84CBF11A8303}"/>
          </ac:spMkLst>
        </pc:spChg>
        <pc:picChg chg="add mod ord">
          <ac:chgData name="Dana Golden" userId="6484f9b66e2ed86a" providerId="LiveId" clId="{8F81632B-97A3-4F91-BCDF-E445DA428C02}" dt="2023-01-17T14:12:10.263" v="477" actId="26606"/>
          <ac:picMkLst>
            <pc:docMk/>
            <pc:sldMk cId="2963027544" sldId="259"/>
            <ac:picMk id="3074" creationId="{C1BFBCCB-68A8-B226-F610-286ACB6F9404}"/>
          </ac:picMkLst>
        </pc:picChg>
        <pc:cxnChg chg="add del">
          <ac:chgData name="Dana Golden" userId="6484f9b66e2ed86a" providerId="LiveId" clId="{8F81632B-97A3-4F91-BCDF-E445DA428C02}" dt="2023-01-17T14:12:10.244" v="476" actId="26606"/>
          <ac:cxnSpMkLst>
            <pc:docMk/>
            <pc:sldMk cId="2963027544" sldId="259"/>
            <ac:cxnSpMk id="3081" creationId="{57E1E5E6-F385-4E9C-B201-BA5BDE5CAD52}"/>
          </ac:cxnSpMkLst>
        </pc:cxnChg>
        <pc:cxnChg chg="add">
          <ac:chgData name="Dana Golden" userId="6484f9b66e2ed86a" providerId="LiveId" clId="{8F81632B-97A3-4F91-BCDF-E445DA428C02}" dt="2023-01-17T14:12:10.263" v="477" actId="26606"/>
          <ac:cxnSpMkLst>
            <pc:docMk/>
            <pc:sldMk cId="2963027544" sldId="259"/>
            <ac:cxnSpMk id="3084" creationId="{20E3A342-4D61-4E3F-AF90-1AB42AEB96CC}"/>
          </ac:cxnSpMkLst>
        </pc:cxnChg>
      </pc:sldChg>
      <pc:sldChg chg="addSp delSp modSp new mod setBg">
        <pc:chgData name="Dana Golden" userId="6484f9b66e2ed86a" providerId="LiveId" clId="{8F81632B-97A3-4F91-BCDF-E445DA428C02}" dt="2023-01-17T14:17:39.936" v="838" actId="26606"/>
        <pc:sldMkLst>
          <pc:docMk/>
          <pc:sldMk cId="949395140" sldId="260"/>
        </pc:sldMkLst>
        <pc:spChg chg="mod">
          <ac:chgData name="Dana Golden" userId="6484f9b66e2ed86a" providerId="LiveId" clId="{8F81632B-97A3-4F91-BCDF-E445DA428C02}" dt="2023-01-17T14:17:39.936" v="838" actId="26606"/>
          <ac:spMkLst>
            <pc:docMk/>
            <pc:sldMk cId="949395140" sldId="260"/>
            <ac:spMk id="2" creationId="{41AD42C6-7806-98FD-AE8E-035F53410879}"/>
          </ac:spMkLst>
        </pc:spChg>
        <pc:spChg chg="mod">
          <ac:chgData name="Dana Golden" userId="6484f9b66e2ed86a" providerId="LiveId" clId="{8F81632B-97A3-4F91-BCDF-E445DA428C02}" dt="2023-01-17T14:17:39.936" v="838" actId="26606"/>
          <ac:spMkLst>
            <pc:docMk/>
            <pc:sldMk cId="949395140" sldId="260"/>
            <ac:spMk id="3" creationId="{7E244228-0081-F714-5473-AA64709B02AF}"/>
          </ac:spMkLst>
        </pc:spChg>
        <pc:spChg chg="add del">
          <ac:chgData name="Dana Golden" userId="6484f9b66e2ed86a" providerId="LiveId" clId="{8F81632B-97A3-4F91-BCDF-E445DA428C02}" dt="2023-01-17T14:14:42.767" v="514" actId="26606"/>
          <ac:spMkLst>
            <pc:docMk/>
            <pc:sldMk cId="949395140" sldId="260"/>
            <ac:spMk id="10" creationId="{5E39A796-BE83-48B1-B33F-35C4A32AAB57}"/>
          </ac:spMkLst>
        </pc:spChg>
        <pc:spChg chg="add del">
          <ac:chgData name="Dana Golden" userId="6484f9b66e2ed86a" providerId="LiveId" clId="{8F81632B-97A3-4F91-BCDF-E445DA428C02}" dt="2023-01-17T14:14:42.767" v="514" actId="26606"/>
          <ac:spMkLst>
            <pc:docMk/>
            <pc:sldMk cId="949395140" sldId="260"/>
            <ac:spMk id="12" creationId="{72F84B47-E267-4194-8194-831DB7B5547F}"/>
          </ac:spMkLst>
        </pc:spChg>
        <pc:spChg chg="add del">
          <ac:chgData name="Dana Golden" userId="6484f9b66e2ed86a" providerId="LiveId" clId="{8F81632B-97A3-4F91-BCDF-E445DA428C02}" dt="2023-01-17T14:17:39.931" v="837" actId="26606"/>
          <ac:spMkLst>
            <pc:docMk/>
            <pc:sldMk cId="949395140" sldId="260"/>
            <ac:spMk id="4103" creationId="{5E39A796-BE83-48B1-B33F-35C4A32AAB57}"/>
          </ac:spMkLst>
        </pc:spChg>
        <pc:spChg chg="add del">
          <ac:chgData name="Dana Golden" userId="6484f9b66e2ed86a" providerId="LiveId" clId="{8F81632B-97A3-4F91-BCDF-E445DA428C02}" dt="2023-01-17T14:17:39.931" v="837" actId="26606"/>
          <ac:spMkLst>
            <pc:docMk/>
            <pc:sldMk cId="949395140" sldId="260"/>
            <ac:spMk id="4105" creationId="{72F84B47-E267-4194-8194-831DB7B5547F}"/>
          </ac:spMkLst>
        </pc:spChg>
        <pc:spChg chg="add">
          <ac:chgData name="Dana Golden" userId="6484f9b66e2ed86a" providerId="LiveId" clId="{8F81632B-97A3-4F91-BCDF-E445DA428C02}" dt="2023-01-17T14:17:39.936" v="838" actId="26606"/>
          <ac:spMkLst>
            <pc:docMk/>
            <pc:sldMk cId="949395140" sldId="260"/>
            <ac:spMk id="4107" creationId="{46F7435D-E3DB-47B1-BA61-B00ACC83A9DE}"/>
          </ac:spMkLst>
        </pc:spChg>
        <pc:spChg chg="add">
          <ac:chgData name="Dana Golden" userId="6484f9b66e2ed86a" providerId="LiveId" clId="{8F81632B-97A3-4F91-BCDF-E445DA428C02}" dt="2023-01-17T14:17:39.936" v="838" actId="26606"/>
          <ac:spMkLst>
            <pc:docMk/>
            <pc:sldMk cId="949395140" sldId="260"/>
            <ac:spMk id="4108" creationId="{F263A0B5-F8C4-4116-809F-78A768EA79A6}"/>
          </ac:spMkLst>
        </pc:spChg>
        <pc:picChg chg="add del mod">
          <ac:chgData name="Dana Golden" userId="6484f9b66e2ed86a" providerId="LiveId" clId="{8F81632B-97A3-4F91-BCDF-E445DA428C02}" dt="2023-01-17T14:15:10.831" v="544" actId="21"/>
          <ac:picMkLst>
            <pc:docMk/>
            <pc:sldMk cId="949395140" sldId="260"/>
            <ac:picMk id="5" creationId="{D1C8BC57-6861-ACF1-7981-7157E23DE1D1}"/>
          </ac:picMkLst>
        </pc:picChg>
        <pc:picChg chg="add mod">
          <ac:chgData name="Dana Golden" userId="6484f9b66e2ed86a" providerId="LiveId" clId="{8F81632B-97A3-4F91-BCDF-E445DA428C02}" dt="2023-01-17T14:17:39.936" v="838" actId="26606"/>
          <ac:picMkLst>
            <pc:docMk/>
            <pc:sldMk cId="949395140" sldId="260"/>
            <ac:picMk id="4098" creationId="{9F24F98D-6CFA-828A-22A8-D2B232FB7269}"/>
          </ac:picMkLst>
        </pc:picChg>
      </pc:sldChg>
      <pc:sldChg chg="addSp modSp new mod setBg">
        <pc:chgData name="Dana Golden" userId="6484f9b66e2ed86a" providerId="LiveId" clId="{8F81632B-97A3-4F91-BCDF-E445DA428C02}" dt="2023-01-17T14:17:07.176" v="834" actId="20577"/>
        <pc:sldMkLst>
          <pc:docMk/>
          <pc:sldMk cId="3564792702" sldId="261"/>
        </pc:sldMkLst>
        <pc:spChg chg="mod">
          <ac:chgData name="Dana Golden" userId="6484f9b66e2ed86a" providerId="LiveId" clId="{8F81632B-97A3-4F91-BCDF-E445DA428C02}" dt="2023-01-17T14:15:40.678" v="618" actId="20577"/>
          <ac:spMkLst>
            <pc:docMk/>
            <pc:sldMk cId="3564792702" sldId="261"/>
            <ac:spMk id="2" creationId="{3996E5B5-F303-B782-29BC-A238033DB7D1}"/>
          </ac:spMkLst>
        </pc:spChg>
        <pc:spChg chg="mod">
          <ac:chgData name="Dana Golden" userId="6484f9b66e2ed86a" providerId="LiveId" clId="{8F81632B-97A3-4F91-BCDF-E445DA428C02}" dt="2023-01-17T14:17:07.176" v="834" actId="20577"/>
          <ac:spMkLst>
            <pc:docMk/>
            <pc:sldMk cId="3564792702" sldId="261"/>
            <ac:spMk id="3" creationId="{35DA322E-F1FE-E845-3794-78531636D3CC}"/>
          </ac:spMkLst>
        </pc:spChg>
        <pc:spChg chg="add">
          <ac:chgData name="Dana Golden" userId="6484f9b66e2ed86a" providerId="LiveId" clId="{8F81632B-97A3-4F91-BCDF-E445DA428C02}" dt="2023-01-17T14:15:13.979" v="546" actId="26606"/>
          <ac:spMkLst>
            <pc:docMk/>
            <pc:sldMk cId="3564792702" sldId="261"/>
            <ac:spMk id="9" creationId="{5E39A796-BE83-48B1-B33F-35C4A32AAB57}"/>
          </ac:spMkLst>
        </pc:spChg>
        <pc:spChg chg="add">
          <ac:chgData name="Dana Golden" userId="6484f9b66e2ed86a" providerId="LiveId" clId="{8F81632B-97A3-4F91-BCDF-E445DA428C02}" dt="2023-01-17T14:15:13.979" v="546" actId="26606"/>
          <ac:spMkLst>
            <pc:docMk/>
            <pc:sldMk cId="3564792702" sldId="261"/>
            <ac:spMk id="11" creationId="{72F84B47-E267-4194-8194-831DB7B5547F}"/>
          </ac:spMkLst>
        </pc:spChg>
        <pc:picChg chg="add mod">
          <ac:chgData name="Dana Golden" userId="6484f9b66e2ed86a" providerId="LiveId" clId="{8F81632B-97A3-4F91-BCDF-E445DA428C02}" dt="2023-01-17T14:15:13.979" v="546" actId="26606"/>
          <ac:picMkLst>
            <pc:docMk/>
            <pc:sldMk cId="3564792702" sldId="261"/>
            <ac:picMk id="4" creationId="{3791804F-A570-0813-03B6-1A8E760942F2}"/>
          </ac:picMkLst>
        </pc:picChg>
      </pc:sldChg>
      <pc:sldChg chg="addSp modSp new mod setBg">
        <pc:chgData name="Dana Golden" userId="6484f9b66e2ed86a" providerId="LiveId" clId="{8F81632B-97A3-4F91-BCDF-E445DA428C02}" dt="2023-01-17T14:22:20.317" v="1099" actId="20577"/>
        <pc:sldMkLst>
          <pc:docMk/>
          <pc:sldMk cId="3805542388" sldId="262"/>
        </pc:sldMkLst>
        <pc:spChg chg="mod">
          <ac:chgData name="Dana Golden" userId="6484f9b66e2ed86a" providerId="LiveId" clId="{8F81632B-97A3-4F91-BCDF-E445DA428C02}" dt="2023-01-17T14:21:42.408" v="1059" actId="26606"/>
          <ac:spMkLst>
            <pc:docMk/>
            <pc:sldMk cId="3805542388" sldId="262"/>
            <ac:spMk id="2" creationId="{D27132E1-5766-8466-C239-6F49E8B46F95}"/>
          </ac:spMkLst>
        </pc:spChg>
        <pc:spChg chg="mod">
          <ac:chgData name="Dana Golden" userId="6484f9b66e2ed86a" providerId="LiveId" clId="{8F81632B-97A3-4F91-BCDF-E445DA428C02}" dt="2023-01-17T14:22:20.317" v="1099" actId="20577"/>
          <ac:spMkLst>
            <pc:docMk/>
            <pc:sldMk cId="3805542388" sldId="262"/>
            <ac:spMk id="3" creationId="{C911DCD1-A182-ED5E-60FE-89A00F20ECCA}"/>
          </ac:spMkLst>
        </pc:spChg>
        <pc:spChg chg="add">
          <ac:chgData name="Dana Golden" userId="6484f9b66e2ed86a" providerId="LiveId" clId="{8F81632B-97A3-4F91-BCDF-E445DA428C02}" dt="2023-01-17T14:21:42.408" v="1059" actId="26606"/>
          <ac:spMkLst>
            <pc:docMk/>
            <pc:sldMk cId="3805542388" sldId="262"/>
            <ac:spMk id="9" creationId="{5E39A796-BE83-48B1-B33F-35C4A32AAB57}"/>
          </ac:spMkLst>
        </pc:spChg>
        <pc:spChg chg="add">
          <ac:chgData name="Dana Golden" userId="6484f9b66e2ed86a" providerId="LiveId" clId="{8F81632B-97A3-4F91-BCDF-E445DA428C02}" dt="2023-01-17T14:21:42.408" v="1059" actId="26606"/>
          <ac:spMkLst>
            <pc:docMk/>
            <pc:sldMk cId="3805542388" sldId="262"/>
            <ac:spMk id="11" creationId="{72F84B47-E267-4194-8194-831DB7B5547F}"/>
          </ac:spMkLst>
        </pc:spChg>
        <pc:picChg chg="add mod">
          <ac:chgData name="Dana Golden" userId="6484f9b66e2ed86a" providerId="LiveId" clId="{8F81632B-97A3-4F91-BCDF-E445DA428C02}" dt="2023-01-17T14:21:42.408" v="1059" actId="26606"/>
          <ac:picMkLst>
            <pc:docMk/>
            <pc:sldMk cId="3805542388" sldId="262"/>
            <ac:picMk id="4" creationId="{A4A2D683-8434-57C3-FAAF-ED3BF8150749}"/>
          </ac:picMkLst>
        </pc:picChg>
      </pc:sldChg>
      <pc:sldChg chg="addSp delSp modSp new mod setBg">
        <pc:chgData name="Dana Golden" userId="6484f9b66e2ed86a" providerId="LiveId" clId="{8F81632B-97A3-4F91-BCDF-E445DA428C02}" dt="2023-01-17T14:34:13.198" v="2072" actId="20577"/>
        <pc:sldMkLst>
          <pc:docMk/>
          <pc:sldMk cId="2665483795" sldId="263"/>
        </pc:sldMkLst>
        <pc:spChg chg="mod">
          <ac:chgData name="Dana Golden" userId="6484f9b66e2ed86a" providerId="LiveId" clId="{8F81632B-97A3-4F91-BCDF-E445DA428C02}" dt="2023-01-17T14:28:56.280" v="1679" actId="20577"/>
          <ac:spMkLst>
            <pc:docMk/>
            <pc:sldMk cId="2665483795" sldId="263"/>
            <ac:spMk id="2" creationId="{A649C867-992E-0212-836F-52E3EC8BA5AB}"/>
          </ac:spMkLst>
        </pc:spChg>
        <pc:spChg chg="del">
          <ac:chgData name="Dana Golden" userId="6484f9b66e2ed86a" providerId="LiveId" clId="{8F81632B-97A3-4F91-BCDF-E445DA428C02}" dt="2023-01-17T14:23:09.778" v="1100"/>
          <ac:spMkLst>
            <pc:docMk/>
            <pc:sldMk cId="2665483795" sldId="263"/>
            <ac:spMk id="3" creationId="{50F644BF-D4E0-3C04-E5D8-0E45DE1F1A58}"/>
          </ac:spMkLst>
        </pc:spChg>
        <pc:spChg chg="add mod">
          <ac:chgData name="Dana Golden" userId="6484f9b66e2ed86a" providerId="LiveId" clId="{8F81632B-97A3-4F91-BCDF-E445DA428C02}" dt="2023-01-17T14:34:13.198" v="2072" actId="20577"/>
          <ac:spMkLst>
            <pc:docMk/>
            <pc:sldMk cId="2665483795" sldId="263"/>
            <ac:spMk id="5126" creationId="{0C745532-9409-CF9A-0185-DA4DEC09F77F}"/>
          </ac:spMkLst>
        </pc:spChg>
        <pc:spChg chg="add">
          <ac:chgData name="Dana Golden" userId="6484f9b66e2ed86a" providerId="LiveId" clId="{8F81632B-97A3-4F91-BCDF-E445DA428C02}" dt="2023-01-17T14:23:11.822" v="1101" actId="26606"/>
          <ac:spMkLst>
            <pc:docMk/>
            <pc:sldMk cId="2665483795" sldId="263"/>
            <ac:spMk id="5129" creationId="{5E39A796-BE83-48B1-B33F-35C4A32AAB57}"/>
          </ac:spMkLst>
        </pc:spChg>
        <pc:spChg chg="add">
          <ac:chgData name="Dana Golden" userId="6484f9b66e2ed86a" providerId="LiveId" clId="{8F81632B-97A3-4F91-BCDF-E445DA428C02}" dt="2023-01-17T14:23:11.822" v="1101" actId="26606"/>
          <ac:spMkLst>
            <pc:docMk/>
            <pc:sldMk cId="2665483795" sldId="263"/>
            <ac:spMk id="5131" creationId="{72F84B47-E267-4194-8194-831DB7B5547F}"/>
          </ac:spMkLst>
        </pc:spChg>
        <pc:picChg chg="add mod">
          <ac:chgData name="Dana Golden" userId="6484f9b66e2ed86a" providerId="LiveId" clId="{8F81632B-97A3-4F91-BCDF-E445DA428C02}" dt="2023-01-17T14:23:11.822" v="1101" actId="26606"/>
          <ac:picMkLst>
            <pc:docMk/>
            <pc:sldMk cId="2665483795" sldId="263"/>
            <ac:picMk id="5122" creationId="{B462E4A4-5D15-A56C-8AB2-5709DC1AA83B}"/>
          </ac:picMkLst>
        </pc:picChg>
      </pc:sldChg>
      <pc:sldChg chg="addSp delSp modSp new mod setBg">
        <pc:chgData name="Dana Golden" userId="6484f9b66e2ed86a" providerId="LiveId" clId="{8F81632B-97A3-4F91-BCDF-E445DA428C02}" dt="2023-01-17T14:24:28.657" v="1170" actId="26606"/>
        <pc:sldMkLst>
          <pc:docMk/>
          <pc:sldMk cId="2044695820" sldId="264"/>
        </pc:sldMkLst>
        <pc:spChg chg="mod">
          <ac:chgData name="Dana Golden" userId="6484f9b66e2ed86a" providerId="LiveId" clId="{8F81632B-97A3-4F91-BCDF-E445DA428C02}" dt="2023-01-17T14:24:28.657" v="1170" actId="26606"/>
          <ac:spMkLst>
            <pc:docMk/>
            <pc:sldMk cId="2044695820" sldId="264"/>
            <ac:spMk id="2" creationId="{A8D7EA79-644D-1710-BE49-DC994E2CEF21}"/>
          </ac:spMkLst>
        </pc:spChg>
        <pc:spChg chg="del">
          <ac:chgData name="Dana Golden" userId="6484f9b66e2ed86a" providerId="LiveId" clId="{8F81632B-97A3-4F91-BCDF-E445DA428C02}" dt="2023-01-17T14:24:04.313" v="1103"/>
          <ac:spMkLst>
            <pc:docMk/>
            <pc:sldMk cId="2044695820" sldId="264"/>
            <ac:spMk id="3" creationId="{34F779A4-F191-6832-72D4-66D2640D3A7D}"/>
          </ac:spMkLst>
        </pc:spChg>
        <pc:spChg chg="add">
          <ac:chgData name="Dana Golden" userId="6484f9b66e2ed86a" providerId="LiveId" clId="{8F81632B-97A3-4F91-BCDF-E445DA428C02}" dt="2023-01-17T14:24:28.657" v="1170" actId="26606"/>
          <ac:spMkLst>
            <pc:docMk/>
            <pc:sldMk cId="2044695820" sldId="264"/>
            <ac:spMk id="6148" creationId="{DADD1FCA-8ACB-4958-81DD-4CDD6D3E1921}"/>
          </ac:spMkLst>
        </pc:spChg>
        <pc:spChg chg="add del">
          <ac:chgData name="Dana Golden" userId="6484f9b66e2ed86a" providerId="LiveId" clId="{8F81632B-97A3-4F91-BCDF-E445DA428C02}" dt="2023-01-17T14:24:09.141" v="1105" actId="26606"/>
          <ac:spMkLst>
            <pc:docMk/>
            <pc:sldMk cId="2044695820" sldId="264"/>
            <ac:spMk id="6150" creationId="{128E7E64-C7E2-6F1D-424B-0C3840A0F0FC}"/>
          </ac:spMkLst>
        </pc:spChg>
        <pc:spChg chg="add">
          <ac:chgData name="Dana Golden" userId="6484f9b66e2ed86a" providerId="LiveId" clId="{8F81632B-97A3-4F91-BCDF-E445DA428C02}" dt="2023-01-17T14:24:28.657" v="1170" actId="26606"/>
          <ac:spMkLst>
            <pc:docMk/>
            <pc:sldMk cId="2044695820" sldId="264"/>
            <ac:spMk id="6151" creationId="{3C54F4CE-85F0-46ED-80DA-9518C9251AD1}"/>
          </ac:spMkLst>
        </pc:spChg>
        <pc:spChg chg="add del">
          <ac:chgData name="Dana Golden" userId="6484f9b66e2ed86a" providerId="LiveId" clId="{8F81632B-97A3-4F91-BCDF-E445DA428C02}" dt="2023-01-17T14:24:09.141" v="1105" actId="26606"/>
          <ac:spMkLst>
            <pc:docMk/>
            <pc:sldMk cId="2044695820" sldId="264"/>
            <ac:spMk id="6153" creationId="{5E39A796-BE83-48B1-B33F-35C4A32AAB57}"/>
          </ac:spMkLst>
        </pc:spChg>
        <pc:spChg chg="add del">
          <ac:chgData name="Dana Golden" userId="6484f9b66e2ed86a" providerId="LiveId" clId="{8F81632B-97A3-4F91-BCDF-E445DA428C02}" dt="2023-01-17T14:24:09.141" v="1105" actId="26606"/>
          <ac:spMkLst>
            <pc:docMk/>
            <pc:sldMk cId="2044695820" sldId="264"/>
            <ac:spMk id="6155" creationId="{72F84B47-E267-4194-8194-831DB7B5547F}"/>
          </ac:spMkLst>
        </pc:spChg>
        <pc:picChg chg="add mod">
          <ac:chgData name="Dana Golden" userId="6484f9b66e2ed86a" providerId="LiveId" clId="{8F81632B-97A3-4F91-BCDF-E445DA428C02}" dt="2023-01-17T14:24:28.657" v="1170" actId="26606"/>
          <ac:picMkLst>
            <pc:docMk/>
            <pc:sldMk cId="2044695820" sldId="264"/>
            <ac:picMk id="6146" creationId="{BB1A1F9C-0223-0A8D-BD2F-09D24DD01C29}"/>
          </ac:picMkLst>
        </pc:picChg>
      </pc:sldChg>
      <pc:sldChg chg="addSp delSp modSp new mod setBg">
        <pc:chgData name="Dana Golden" userId="6484f9b66e2ed86a" providerId="LiveId" clId="{8F81632B-97A3-4F91-BCDF-E445DA428C02}" dt="2023-01-17T14:31:21.718" v="2002" actId="26606"/>
        <pc:sldMkLst>
          <pc:docMk/>
          <pc:sldMk cId="3913583702" sldId="265"/>
        </pc:sldMkLst>
        <pc:spChg chg="mod">
          <ac:chgData name="Dana Golden" userId="6484f9b66e2ed86a" providerId="LiveId" clId="{8F81632B-97A3-4F91-BCDF-E445DA428C02}" dt="2023-01-17T14:31:21.718" v="2002" actId="26606"/>
          <ac:spMkLst>
            <pc:docMk/>
            <pc:sldMk cId="3913583702" sldId="265"/>
            <ac:spMk id="2" creationId="{A2D12E6A-7983-CD56-0502-6BB7FAB02BAD}"/>
          </ac:spMkLst>
        </pc:spChg>
        <pc:spChg chg="add del mod">
          <ac:chgData name="Dana Golden" userId="6484f9b66e2ed86a" providerId="LiveId" clId="{8F81632B-97A3-4F91-BCDF-E445DA428C02}" dt="2023-01-17T14:31:21.718" v="2002" actId="26606"/>
          <ac:spMkLst>
            <pc:docMk/>
            <pc:sldMk cId="3913583702" sldId="265"/>
            <ac:spMk id="3" creationId="{2EF9FFD6-7833-D21A-088F-8C036A238979}"/>
          </ac:spMkLst>
        </pc:spChg>
        <pc:spChg chg="add del">
          <ac:chgData name="Dana Golden" userId="6484f9b66e2ed86a" providerId="LiveId" clId="{8F81632B-97A3-4F91-BCDF-E445DA428C02}" dt="2023-01-17T14:31:21.070" v="1999" actId="26606"/>
          <ac:spMkLst>
            <pc:docMk/>
            <pc:sldMk cId="3913583702" sldId="265"/>
            <ac:spMk id="9" creationId="{345A976A-8DE3-4B67-B94B-2044FDD12899}"/>
          </ac:spMkLst>
        </pc:spChg>
        <pc:spChg chg="add del">
          <ac:chgData name="Dana Golden" userId="6484f9b66e2ed86a" providerId="LiveId" clId="{8F81632B-97A3-4F91-BCDF-E445DA428C02}" dt="2023-01-17T14:31:21.070" v="1999" actId="26606"/>
          <ac:spMkLst>
            <pc:docMk/>
            <pc:sldMk cId="3913583702" sldId="265"/>
            <ac:spMk id="11" creationId="{6EAAA1B9-2DDB-49C9-A037-A523D2F13C15}"/>
          </ac:spMkLst>
        </pc:spChg>
        <pc:spChg chg="add">
          <ac:chgData name="Dana Golden" userId="6484f9b66e2ed86a" providerId="LiveId" clId="{8F81632B-97A3-4F91-BCDF-E445DA428C02}" dt="2023-01-17T14:31:21.718" v="2002" actId="26606"/>
          <ac:spMkLst>
            <pc:docMk/>
            <pc:sldMk cId="3913583702" sldId="265"/>
            <ac:spMk id="15" creationId="{7449A6C7-D15F-4AA5-BFA5-71A404B47016}"/>
          </ac:spMkLst>
        </pc:spChg>
        <pc:spChg chg="add">
          <ac:chgData name="Dana Golden" userId="6484f9b66e2ed86a" providerId="LiveId" clId="{8F81632B-97A3-4F91-BCDF-E445DA428C02}" dt="2023-01-17T14:31:21.718" v="2002" actId="26606"/>
          <ac:spMkLst>
            <pc:docMk/>
            <pc:sldMk cId="3913583702" sldId="265"/>
            <ac:spMk id="17" creationId="{ED888B23-07FA-482A-96DF-47E31AF1A603}"/>
          </ac:spMkLst>
        </pc:spChg>
        <pc:spChg chg="add del">
          <ac:chgData name="Dana Golden" userId="6484f9b66e2ed86a" providerId="LiveId" clId="{8F81632B-97A3-4F91-BCDF-E445DA428C02}" dt="2023-01-17T14:31:21.626" v="2001" actId="26606"/>
          <ac:spMkLst>
            <pc:docMk/>
            <pc:sldMk cId="3913583702" sldId="265"/>
            <ac:spMk id="25" creationId="{BACC6370-2D7E-4714-9D71-7542949D7D5D}"/>
          </ac:spMkLst>
        </pc:spChg>
        <pc:spChg chg="add del">
          <ac:chgData name="Dana Golden" userId="6484f9b66e2ed86a" providerId="LiveId" clId="{8F81632B-97A3-4F91-BCDF-E445DA428C02}" dt="2023-01-17T14:31:21.626" v="2001" actId="26606"/>
          <ac:spMkLst>
            <pc:docMk/>
            <pc:sldMk cId="3913583702" sldId="265"/>
            <ac:spMk id="26" creationId="{256B2C21-A230-48C0-8DF1-C46611373C44}"/>
          </ac:spMkLst>
        </pc:spChg>
        <pc:spChg chg="add del">
          <ac:chgData name="Dana Golden" userId="6484f9b66e2ed86a" providerId="LiveId" clId="{8F81632B-97A3-4F91-BCDF-E445DA428C02}" dt="2023-01-17T14:31:21.626" v="2001" actId="26606"/>
          <ac:spMkLst>
            <pc:docMk/>
            <pc:sldMk cId="3913583702" sldId="265"/>
            <ac:spMk id="27" creationId="{3847E18C-932D-4C95-AABA-FEC7C9499AD7}"/>
          </ac:spMkLst>
        </pc:spChg>
        <pc:spChg chg="add del">
          <ac:chgData name="Dana Golden" userId="6484f9b66e2ed86a" providerId="LiveId" clId="{8F81632B-97A3-4F91-BCDF-E445DA428C02}" dt="2023-01-17T14:31:21.626" v="2001" actId="26606"/>
          <ac:spMkLst>
            <pc:docMk/>
            <pc:sldMk cId="3913583702" sldId="265"/>
            <ac:spMk id="28" creationId="{3150CB11-0C61-439E-910F-5787759E72A0}"/>
          </ac:spMkLst>
        </pc:spChg>
        <pc:spChg chg="add del">
          <ac:chgData name="Dana Golden" userId="6484f9b66e2ed86a" providerId="LiveId" clId="{8F81632B-97A3-4F91-BCDF-E445DA428C02}" dt="2023-01-17T14:31:21.626" v="2001" actId="26606"/>
          <ac:spMkLst>
            <pc:docMk/>
            <pc:sldMk cId="3913583702" sldId="265"/>
            <ac:spMk id="29" creationId="{43F8A58B-5155-44CE-A5FF-7647B47D0A7A}"/>
          </ac:spMkLst>
        </pc:spChg>
        <pc:spChg chg="add del">
          <ac:chgData name="Dana Golden" userId="6484f9b66e2ed86a" providerId="LiveId" clId="{8F81632B-97A3-4F91-BCDF-E445DA428C02}" dt="2023-01-17T14:31:21.626" v="2001" actId="26606"/>
          <ac:spMkLst>
            <pc:docMk/>
            <pc:sldMk cId="3913583702" sldId="265"/>
            <ac:spMk id="30" creationId="{443F2ACA-E6D6-4028-82DD-F03C262D5DE6}"/>
          </ac:spMkLst>
        </pc:spChg>
        <pc:spChg chg="add">
          <ac:chgData name="Dana Golden" userId="6484f9b66e2ed86a" providerId="LiveId" clId="{8F81632B-97A3-4F91-BCDF-E445DA428C02}" dt="2023-01-17T14:31:21.718" v="2002" actId="26606"/>
          <ac:spMkLst>
            <pc:docMk/>
            <pc:sldMk cId="3913583702" sldId="265"/>
            <ac:spMk id="33" creationId="{5C8908E2-EE49-44D2-9428-A28D2312A8D5}"/>
          </ac:spMkLst>
        </pc:spChg>
        <pc:grpChg chg="add del">
          <ac:chgData name="Dana Golden" userId="6484f9b66e2ed86a" providerId="LiveId" clId="{8F81632B-97A3-4F91-BCDF-E445DA428C02}" dt="2023-01-17T14:31:21.070" v="1999" actId="26606"/>
          <ac:grpSpMkLst>
            <pc:docMk/>
            <pc:sldMk cId="3913583702" sldId="265"/>
            <ac:grpSpMk id="13" creationId="{B441F8D5-EBCE-4FB9-91A9-3425971C1F99}"/>
          </ac:grpSpMkLst>
        </pc:grpChg>
        <pc:grpChg chg="add del">
          <ac:chgData name="Dana Golden" userId="6484f9b66e2ed86a" providerId="LiveId" clId="{8F81632B-97A3-4F91-BCDF-E445DA428C02}" dt="2023-01-17T14:31:21.070" v="1999" actId="26606"/>
          <ac:grpSpMkLst>
            <pc:docMk/>
            <pc:sldMk cId="3913583702" sldId="265"/>
            <ac:grpSpMk id="19" creationId="{08701F99-7E4C-4B92-A4B5-307CDFB7A4DE}"/>
          </ac:grpSpMkLst>
        </pc:grpChg>
        <pc:grpChg chg="add">
          <ac:chgData name="Dana Golden" userId="6484f9b66e2ed86a" providerId="LiveId" clId="{8F81632B-97A3-4F91-BCDF-E445DA428C02}" dt="2023-01-17T14:31:21.718" v="2002" actId="26606"/>
          <ac:grpSpMkLst>
            <pc:docMk/>
            <pc:sldMk cId="3913583702" sldId="265"/>
            <ac:grpSpMk id="34" creationId="{05314994-6337-4875-8CF5-652CAFE8342C}"/>
          </ac:grpSpMkLst>
        </pc:grpChg>
        <pc:graphicFrameChg chg="add del">
          <ac:chgData name="Dana Golden" userId="6484f9b66e2ed86a" providerId="LiveId" clId="{8F81632B-97A3-4F91-BCDF-E445DA428C02}" dt="2023-01-17T14:31:21.070" v="1999" actId="26606"/>
          <ac:graphicFrameMkLst>
            <pc:docMk/>
            <pc:sldMk cId="3913583702" sldId="265"/>
            <ac:graphicFrameMk id="5" creationId="{80701690-FA3B-4195-99B7-D5198F7A04EB}"/>
          </ac:graphicFrameMkLst>
        </pc:graphicFrameChg>
        <pc:graphicFrameChg chg="add del">
          <ac:chgData name="Dana Golden" userId="6484f9b66e2ed86a" providerId="LiveId" clId="{8F81632B-97A3-4F91-BCDF-E445DA428C02}" dt="2023-01-17T14:31:21.626" v="2001" actId="26606"/>
          <ac:graphicFrameMkLst>
            <pc:docMk/>
            <pc:sldMk cId="3913583702" sldId="265"/>
            <ac:graphicFrameMk id="31" creationId="{AF21068A-42F7-5884-8DC8-17A7D39E9E24}"/>
          </ac:graphicFrameMkLst>
        </pc:graphicFrameChg>
        <pc:graphicFrameChg chg="add">
          <ac:chgData name="Dana Golden" userId="6484f9b66e2ed86a" providerId="LiveId" clId="{8F81632B-97A3-4F91-BCDF-E445DA428C02}" dt="2023-01-17T14:31:21.718" v="2002" actId="26606"/>
          <ac:graphicFrameMkLst>
            <pc:docMk/>
            <pc:sldMk cId="3913583702" sldId="265"/>
            <ac:graphicFrameMk id="36" creationId="{5B5ACD4E-5BB7-0C61-2DA9-F0FD2AE3E958}"/>
          </ac:graphicFrameMkLst>
        </pc:graphicFrameChg>
      </pc:sldChg>
      <pc:sldChg chg="addSp delSp modSp new mod setBg">
        <pc:chgData name="Dana Golden" userId="6484f9b66e2ed86a" providerId="LiveId" clId="{8F81632B-97A3-4F91-BCDF-E445DA428C02}" dt="2023-01-17T14:27:59.633" v="1499" actId="26606"/>
        <pc:sldMkLst>
          <pc:docMk/>
          <pc:sldMk cId="260185781" sldId="266"/>
        </pc:sldMkLst>
        <pc:spChg chg="mod">
          <ac:chgData name="Dana Golden" userId="6484f9b66e2ed86a" providerId="LiveId" clId="{8F81632B-97A3-4F91-BCDF-E445DA428C02}" dt="2023-01-17T14:27:59.633" v="1499" actId="26606"/>
          <ac:spMkLst>
            <pc:docMk/>
            <pc:sldMk cId="260185781" sldId="266"/>
            <ac:spMk id="2" creationId="{303601B1-6B24-E4D9-028A-D0F9C65AF8C7}"/>
          </ac:spMkLst>
        </pc:spChg>
        <pc:spChg chg="del">
          <ac:chgData name="Dana Golden" userId="6484f9b66e2ed86a" providerId="LiveId" clId="{8F81632B-97A3-4F91-BCDF-E445DA428C02}" dt="2023-01-17T14:27:09.559" v="1417"/>
          <ac:spMkLst>
            <pc:docMk/>
            <pc:sldMk cId="260185781" sldId="266"/>
            <ac:spMk id="3" creationId="{97C8EDC2-B287-6A4D-9EDC-C4C5AAE29A70}"/>
          </ac:spMkLst>
        </pc:spChg>
        <pc:spChg chg="add del mod">
          <ac:chgData name="Dana Golden" userId="6484f9b66e2ed86a" providerId="LiveId" clId="{8F81632B-97A3-4F91-BCDF-E445DA428C02}" dt="2023-01-17T14:27:32.672" v="1418"/>
          <ac:spMkLst>
            <pc:docMk/>
            <pc:sldMk cId="260185781" sldId="266"/>
            <ac:spMk id="4" creationId="{CE87DF33-1254-4591-0508-860B7BCCD920}"/>
          </ac:spMkLst>
        </pc:spChg>
        <pc:spChg chg="add">
          <ac:chgData name="Dana Golden" userId="6484f9b66e2ed86a" providerId="LiveId" clId="{8F81632B-97A3-4F91-BCDF-E445DA428C02}" dt="2023-01-17T14:27:59.633" v="1499" actId="26606"/>
          <ac:spMkLst>
            <pc:docMk/>
            <pc:sldMk cId="260185781" sldId="266"/>
            <ac:spMk id="7177" creationId="{AB45A142-4255-493C-8284-5D566C121B10}"/>
          </ac:spMkLst>
        </pc:spChg>
        <pc:picChg chg="add mod">
          <ac:chgData name="Dana Golden" userId="6484f9b66e2ed86a" providerId="LiveId" clId="{8F81632B-97A3-4F91-BCDF-E445DA428C02}" dt="2023-01-17T14:27:59.633" v="1499" actId="26606"/>
          <ac:picMkLst>
            <pc:docMk/>
            <pc:sldMk cId="260185781" sldId="266"/>
            <ac:picMk id="7172" creationId="{F954A5D1-0EC1-2AAA-73FD-B04463A9DD58}"/>
          </ac:picMkLst>
        </pc:picChg>
        <pc:cxnChg chg="add">
          <ac:chgData name="Dana Golden" userId="6484f9b66e2ed86a" providerId="LiveId" clId="{8F81632B-97A3-4F91-BCDF-E445DA428C02}" dt="2023-01-17T14:27:59.633" v="1499" actId="26606"/>
          <ac:cxnSpMkLst>
            <pc:docMk/>
            <pc:sldMk cId="260185781" sldId="266"/>
            <ac:cxnSpMk id="7179" creationId="{38FB9660-F42F-4313-BBC4-47C007FE484C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965B6A-F923-4E7C-B111-9B15E135B55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988EE57-AF33-4C95-AA11-A00437EF9F01}">
      <dgm:prSet/>
      <dgm:spPr/>
      <dgm:t>
        <a:bodyPr/>
        <a:lstStyle/>
        <a:p>
          <a:r>
            <a:rPr lang="en-US"/>
            <a:t>Most environmental degradation is caused by the poor.</a:t>
          </a:r>
        </a:p>
      </dgm:t>
    </dgm:pt>
    <dgm:pt modelId="{61AF8CC4-6DD5-4402-8AD4-A8FCAE2C321C}" type="parTrans" cxnId="{4FB5E88A-82A0-415C-91FC-24204EE2C8F8}">
      <dgm:prSet/>
      <dgm:spPr/>
      <dgm:t>
        <a:bodyPr/>
        <a:lstStyle/>
        <a:p>
          <a:endParaRPr lang="en-US"/>
        </a:p>
      </dgm:t>
    </dgm:pt>
    <dgm:pt modelId="{4B0FE78E-229D-4485-8A07-27B5A4B32897}" type="sibTrans" cxnId="{4FB5E88A-82A0-415C-91FC-24204EE2C8F8}">
      <dgm:prSet/>
      <dgm:spPr/>
      <dgm:t>
        <a:bodyPr/>
        <a:lstStyle/>
        <a:p>
          <a:endParaRPr lang="en-US"/>
        </a:p>
      </dgm:t>
    </dgm:pt>
    <dgm:pt modelId="{23A825A6-0232-4CDA-8430-AE4066F13BB9}">
      <dgm:prSet/>
      <dgm:spPr/>
      <dgm:t>
        <a:bodyPr/>
        <a:lstStyle/>
        <a:p>
          <a:r>
            <a:rPr lang="en-US"/>
            <a:t>The majority of pollution and CO2 emissions come from the wealthiest</a:t>
          </a:r>
        </a:p>
      </dgm:t>
    </dgm:pt>
    <dgm:pt modelId="{C1746147-2FEF-49BC-B2FE-399853EC5328}" type="parTrans" cxnId="{ADEC4F4D-36AE-4396-8061-06AE801E24B9}">
      <dgm:prSet/>
      <dgm:spPr/>
      <dgm:t>
        <a:bodyPr/>
        <a:lstStyle/>
        <a:p>
          <a:endParaRPr lang="en-US"/>
        </a:p>
      </dgm:t>
    </dgm:pt>
    <dgm:pt modelId="{01A97A2D-8500-4F5D-A808-F2F9B4EB6597}" type="sibTrans" cxnId="{ADEC4F4D-36AE-4396-8061-06AE801E24B9}">
      <dgm:prSet/>
      <dgm:spPr/>
      <dgm:t>
        <a:bodyPr/>
        <a:lstStyle/>
        <a:p>
          <a:endParaRPr lang="en-US"/>
        </a:p>
      </dgm:t>
    </dgm:pt>
    <dgm:pt modelId="{15580285-3F58-4338-A5B9-7617EADDEC91}">
      <dgm:prSet/>
      <dgm:spPr/>
      <dgm:t>
        <a:bodyPr/>
        <a:lstStyle/>
        <a:p>
          <a:r>
            <a:rPr lang="en-US"/>
            <a:t>Poverty reduction necessarily leads to environmental degradation.</a:t>
          </a:r>
        </a:p>
      </dgm:t>
    </dgm:pt>
    <dgm:pt modelId="{33874B4C-B0CE-4662-A103-DB9B468335A3}" type="parTrans" cxnId="{12887591-5DB5-4420-9C00-BBBB2D8858BE}">
      <dgm:prSet/>
      <dgm:spPr/>
      <dgm:t>
        <a:bodyPr/>
        <a:lstStyle/>
        <a:p>
          <a:endParaRPr lang="en-US"/>
        </a:p>
      </dgm:t>
    </dgm:pt>
    <dgm:pt modelId="{C9BDBDB2-40C7-46AC-93F3-65285753DB19}" type="sibTrans" cxnId="{12887591-5DB5-4420-9C00-BBBB2D8858BE}">
      <dgm:prSet/>
      <dgm:spPr/>
      <dgm:t>
        <a:bodyPr/>
        <a:lstStyle/>
        <a:p>
          <a:endParaRPr lang="en-US"/>
        </a:p>
      </dgm:t>
    </dgm:pt>
    <dgm:pt modelId="{D234C135-DD22-4DD2-8E15-7EFDCDA2925E}">
      <dgm:prSet/>
      <dgm:spPr/>
      <dgm:t>
        <a:bodyPr/>
        <a:lstStyle/>
        <a:p>
          <a:r>
            <a:rPr lang="en-US"/>
            <a:t>Decrease in extreme poverty makes people use less carbon-intensive energy</a:t>
          </a:r>
        </a:p>
      </dgm:t>
    </dgm:pt>
    <dgm:pt modelId="{9F4A90D1-BB9C-476E-A509-75342F826B82}" type="parTrans" cxnId="{C2C32C04-A6A0-48BA-AF62-0748557034A6}">
      <dgm:prSet/>
      <dgm:spPr/>
      <dgm:t>
        <a:bodyPr/>
        <a:lstStyle/>
        <a:p>
          <a:endParaRPr lang="en-US"/>
        </a:p>
      </dgm:t>
    </dgm:pt>
    <dgm:pt modelId="{119777AA-6CB3-4782-AACE-31870F113165}" type="sibTrans" cxnId="{C2C32C04-A6A0-48BA-AF62-0748557034A6}">
      <dgm:prSet/>
      <dgm:spPr/>
      <dgm:t>
        <a:bodyPr/>
        <a:lstStyle/>
        <a:p>
          <a:endParaRPr lang="en-US"/>
        </a:p>
      </dgm:t>
    </dgm:pt>
    <dgm:pt modelId="{93FE6FE7-F2FB-4401-83A7-9E1E8FDD9DE7}">
      <dgm:prSet/>
      <dgm:spPr/>
      <dgm:t>
        <a:bodyPr/>
        <a:lstStyle/>
        <a:p>
          <a:r>
            <a:rPr lang="en-US"/>
            <a:t>Population Growth necessarily hurts the environment</a:t>
          </a:r>
        </a:p>
      </dgm:t>
    </dgm:pt>
    <dgm:pt modelId="{89138C6D-7CCB-4F32-9486-9F0C93276D82}" type="parTrans" cxnId="{A826CAE5-35F1-4AB4-80F7-30F6C37F22DB}">
      <dgm:prSet/>
      <dgm:spPr/>
      <dgm:t>
        <a:bodyPr/>
        <a:lstStyle/>
        <a:p>
          <a:endParaRPr lang="en-US"/>
        </a:p>
      </dgm:t>
    </dgm:pt>
    <dgm:pt modelId="{124C049E-DE93-4AE0-B4FA-546AA74F904B}" type="sibTrans" cxnId="{A826CAE5-35F1-4AB4-80F7-30F6C37F22DB}">
      <dgm:prSet/>
      <dgm:spPr/>
      <dgm:t>
        <a:bodyPr/>
        <a:lstStyle/>
        <a:p>
          <a:endParaRPr lang="en-US"/>
        </a:p>
      </dgm:t>
    </dgm:pt>
    <dgm:pt modelId="{06FCFEFF-EECB-4FCD-8AD2-9A35C3A75A90}">
      <dgm:prSet/>
      <dgm:spPr/>
      <dgm:t>
        <a:bodyPr/>
        <a:lstStyle/>
        <a:p>
          <a:r>
            <a:rPr lang="en-US"/>
            <a:t>Technology and better resource management can mitigate these effects</a:t>
          </a:r>
        </a:p>
      </dgm:t>
    </dgm:pt>
    <dgm:pt modelId="{6F17F1C5-C0C2-4938-B0F5-5ECD24E6DE6A}" type="parTrans" cxnId="{5D22C8AA-02EB-42FC-AEC6-990DE2F5717B}">
      <dgm:prSet/>
      <dgm:spPr/>
      <dgm:t>
        <a:bodyPr/>
        <a:lstStyle/>
        <a:p>
          <a:endParaRPr lang="en-US"/>
        </a:p>
      </dgm:t>
    </dgm:pt>
    <dgm:pt modelId="{8E738DD4-9310-43CB-8301-A439DC65FF5E}" type="sibTrans" cxnId="{5D22C8AA-02EB-42FC-AEC6-990DE2F5717B}">
      <dgm:prSet/>
      <dgm:spPr/>
      <dgm:t>
        <a:bodyPr/>
        <a:lstStyle/>
        <a:p>
          <a:endParaRPr lang="en-US"/>
        </a:p>
      </dgm:t>
    </dgm:pt>
    <dgm:pt modelId="{42F93EFF-2792-4BDB-9100-C25F5864F0B8}">
      <dgm:prSet/>
      <dgm:spPr/>
      <dgm:t>
        <a:bodyPr/>
        <a:lstStyle/>
        <a:p>
          <a:r>
            <a:rPr lang="en-US"/>
            <a:t>Poor are too poor to invest in the environment</a:t>
          </a:r>
        </a:p>
      </dgm:t>
    </dgm:pt>
    <dgm:pt modelId="{FB2F684B-06B7-4D65-AF49-5A84DD97B085}" type="parTrans" cxnId="{EC6E9525-27D8-48F6-A364-9CFD20DC5AB7}">
      <dgm:prSet/>
      <dgm:spPr/>
      <dgm:t>
        <a:bodyPr/>
        <a:lstStyle/>
        <a:p>
          <a:endParaRPr lang="en-US"/>
        </a:p>
      </dgm:t>
    </dgm:pt>
    <dgm:pt modelId="{9526B321-FCB3-41B9-A782-4C35C0E001F6}" type="sibTrans" cxnId="{EC6E9525-27D8-48F6-A364-9CFD20DC5AB7}">
      <dgm:prSet/>
      <dgm:spPr/>
      <dgm:t>
        <a:bodyPr/>
        <a:lstStyle/>
        <a:p>
          <a:endParaRPr lang="en-US"/>
        </a:p>
      </dgm:t>
    </dgm:pt>
    <dgm:pt modelId="{897BA8A8-A82E-43C3-B32A-DFA018432B67}">
      <dgm:prSet/>
      <dgm:spPr/>
      <dgm:t>
        <a:bodyPr/>
        <a:lstStyle/>
        <a:p>
          <a:r>
            <a:rPr lang="en-US"/>
            <a:t>Property rights amongst poor individuals lead to massive environmental improvements</a:t>
          </a:r>
        </a:p>
      </dgm:t>
    </dgm:pt>
    <dgm:pt modelId="{9386BBF2-649D-4A52-A5BF-2123F97D77AA}" type="parTrans" cxnId="{37EDA54F-9F2C-4ED4-B14B-328978314D6C}">
      <dgm:prSet/>
      <dgm:spPr/>
      <dgm:t>
        <a:bodyPr/>
        <a:lstStyle/>
        <a:p>
          <a:endParaRPr lang="en-US"/>
        </a:p>
      </dgm:t>
    </dgm:pt>
    <dgm:pt modelId="{A6A557C3-4FD6-43DC-9C6B-A9D7C8E983B9}" type="sibTrans" cxnId="{37EDA54F-9F2C-4ED4-B14B-328978314D6C}">
      <dgm:prSet/>
      <dgm:spPr/>
      <dgm:t>
        <a:bodyPr/>
        <a:lstStyle/>
        <a:p>
          <a:endParaRPr lang="en-US"/>
        </a:p>
      </dgm:t>
    </dgm:pt>
    <dgm:pt modelId="{2041B637-8307-4B8D-BE90-00E504FA7B3A}" type="pres">
      <dgm:prSet presAssocID="{4F965B6A-F923-4E7C-B111-9B15E135B55B}" presName="Name0" presStyleCnt="0">
        <dgm:presLayoutVars>
          <dgm:dir/>
          <dgm:animLvl val="lvl"/>
          <dgm:resizeHandles val="exact"/>
        </dgm:presLayoutVars>
      </dgm:prSet>
      <dgm:spPr/>
    </dgm:pt>
    <dgm:pt modelId="{52523655-44E1-45AF-B526-BFE2DDE03668}" type="pres">
      <dgm:prSet presAssocID="{6988EE57-AF33-4C95-AA11-A00437EF9F01}" presName="composite" presStyleCnt="0"/>
      <dgm:spPr/>
    </dgm:pt>
    <dgm:pt modelId="{B15C2FA4-DD19-4175-B94C-7FDC7B8ADE8F}" type="pres">
      <dgm:prSet presAssocID="{6988EE57-AF33-4C95-AA11-A00437EF9F01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6C7DF1C8-3AF4-4720-B99D-8E07ADE56033}" type="pres">
      <dgm:prSet presAssocID="{6988EE57-AF33-4C95-AA11-A00437EF9F01}" presName="desTx" presStyleLbl="alignAccFollowNode1" presStyleIdx="0" presStyleCnt="4">
        <dgm:presLayoutVars>
          <dgm:bulletEnabled val="1"/>
        </dgm:presLayoutVars>
      </dgm:prSet>
      <dgm:spPr/>
    </dgm:pt>
    <dgm:pt modelId="{92CAB25A-3BDE-4667-BC69-9D0BAFA5A6CA}" type="pres">
      <dgm:prSet presAssocID="{4B0FE78E-229D-4485-8A07-27B5A4B32897}" presName="space" presStyleCnt="0"/>
      <dgm:spPr/>
    </dgm:pt>
    <dgm:pt modelId="{8DE0A795-6DC2-4170-9A03-1ACF492AAADD}" type="pres">
      <dgm:prSet presAssocID="{15580285-3F58-4338-A5B9-7617EADDEC91}" presName="composite" presStyleCnt="0"/>
      <dgm:spPr/>
    </dgm:pt>
    <dgm:pt modelId="{715C4916-E3D5-46BA-887C-0629B301C86C}" type="pres">
      <dgm:prSet presAssocID="{15580285-3F58-4338-A5B9-7617EADDEC9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2D3F256-B544-4E40-8C3B-B43DA0B60377}" type="pres">
      <dgm:prSet presAssocID="{15580285-3F58-4338-A5B9-7617EADDEC91}" presName="desTx" presStyleLbl="alignAccFollowNode1" presStyleIdx="1" presStyleCnt="4">
        <dgm:presLayoutVars>
          <dgm:bulletEnabled val="1"/>
        </dgm:presLayoutVars>
      </dgm:prSet>
      <dgm:spPr/>
    </dgm:pt>
    <dgm:pt modelId="{347C9F83-F45A-41F1-8E21-D9C819D59F16}" type="pres">
      <dgm:prSet presAssocID="{C9BDBDB2-40C7-46AC-93F3-65285753DB19}" presName="space" presStyleCnt="0"/>
      <dgm:spPr/>
    </dgm:pt>
    <dgm:pt modelId="{145AEA43-65AB-415D-9A6E-2F77DE1E47B1}" type="pres">
      <dgm:prSet presAssocID="{93FE6FE7-F2FB-4401-83A7-9E1E8FDD9DE7}" presName="composite" presStyleCnt="0"/>
      <dgm:spPr/>
    </dgm:pt>
    <dgm:pt modelId="{D7822B1D-AFF4-4E0D-B046-69BCF02B097D}" type="pres">
      <dgm:prSet presAssocID="{93FE6FE7-F2FB-4401-83A7-9E1E8FDD9DE7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73AA664-255A-4B03-A6C3-E1F78196527D}" type="pres">
      <dgm:prSet presAssocID="{93FE6FE7-F2FB-4401-83A7-9E1E8FDD9DE7}" presName="desTx" presStyleLbl="alignAccFollowNode1" presStyleIdx="2" presStyleCnt="4">
        <dgm:presLayoutVars>
          <dgm:bulletEnabled val="1"/>
        </dgm:presLayoutVars>
      </dgm:prSet>
      <dgm:spPr/>
    </dgm:pt>
    <dgm:pt modelId="{EB5EA5C7-C2A5-4E53-AA60-9F425EEE4057}" type="pres">
      <dgm:prSet presAssocID="{124C049E-DE93-4AE0-B4FA-546AA74F904B}" presName="space" presStyleCnt="0"/>
      <dgm:spPr/>
    </dgm:pt>
    <dgm:pt modelId="{F31D4E2F-8C01-4FF1-9D70-861ABEC1DC1F}" type="pres">
      <dgm:prSet presAssocID="{42F93EFF-2792-4BDB-9100-C25F5864F0B8}" presName="composite" presStyleCnt="0"/>
      <dgm:spPr/>
    </dgm:pt>
    <dgm:pt modelId="{816E4B27-EA37-4F14-9E8C-A9640665AE08}" type="pres">
      <dgm:prSet presAssocID="{42F93EFF-2792-4BDB-9100-C25F5864F0B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BE33EF09-63A7-4830-B3DC-3FEF698785A8}" type="pres">
      <dgm:prSet presAssocID="{42F93EFF-2792-4BDB-9100-C25F5864F0B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2C32C04-A6A0-48BA-AF62-0748557034A6}" srcId="{15580285-3F58-4338-A5B9-7617EADDEC91}" destId="{D234C135-DD22-4DD2-8E15-7EFDCDA2925E}" srcOrd="0" destOrd="0" parTransId="{9F4A90D1-BB9C-476E-A509-75342F826B82}" sibTransId="{119777AA-6CB3-4782-AACE-31870F113165}"/>
    <dgm:cxn modelId="{F64D7107-148B-4E0E-8D05-9EBAF81047F9}" type="presOf" srcId="{897BA8A8-A82E-43C3-B32A-DFA018432B67}" destId="{BE33EF09-63A7-4830-B3DC-3FEF698785A8}" srcOrd="0" destOrd="0" presId="urn:microsoft.com/office/officeart/2005/8/layout/hList1"/>
    <dgm:cxn modelId="{8C39C50B-FB71-4832-AEFA-0C5C86DB17DE}" type="presOf" srcId="{06FCFEFF-EECB-4FCD-8AD2-9A35C3A75A90}" destId="{273AA664-255A-4B03-A6C3-E1F78196527D}" srcOrd="0" destOrd="0" presId="urn:microsoft.com/office/officeart/2005/8/layout/hList1"/>
    <dgm:cxn modelId="{D3B4401A-C1E8-4851-B114-DEAED811F9B8}" type="presOf" srcId="{4F965B6A-F923-4E7C-B111-9B15E135B55B}" destId="{2041B637-8307-4B8D-BE90-00E504FA7B3A}" srcOrd="0" destOrd="0" presId="urn:microsoft.com/office/officeart/2005/8/layout/hList1"/>
    <dgm:cxn modelId="{EC6E9525-27D8-48F6-A364-9CFD20DC5AB7}" srcId="{4F965B6A-F923-4E7C-B111-9B15E135B55B}" destId="{42F93EFF-2792-4BDB-9100-C25F5864F0B8}" srcOrd="3" destOrd="0" parTransId="{FB2F684B-06B7-4D65-AF49-5A84DD97B085}" sibTransId="{9526B321-FCB3-41B9-A782-4C35C0E001F6}"/>
    <dgm:cxn modelId="{9A251E29-6A33-41B6-9FF7-9888CFDA1BB4}" type="presOf" srcId="{D234C135-DD22-4DD2-8E15-7EFDCDA2925E}" destId="{32D3F256-B544-4E40-8C3B-B43DA0B60377}" srcOrd="0" destOrd="0" presId="urn:microsoft.com/office/officeart/2005/8/layout/hList1"/>
    <dgm:cxn modelId="{8A7E5F49-88A3-46F7-B756-0EE25C39E038}" type="presOf" srcId="{93FE6FE7-F2FB-4401-83A7-9E1E8FDD9DE7}" destId="{D7822B1D-AFF4-4E0D-B046-69BCF02B097D}" srcOrd="0" destOrd="0" presId="urn:microsoft.com/office/officeart/2005/8/layout/hList1"/>
    <dgm:cxn modelId="{ADEC4F4D-36AE-4396-8061-06AE801E24B9}" srcId="{6988EE57-AF33-4C95-AA11-A00437EF9F01}" destId="{23A825A6-0232-4CDA-8430-AE4066F13BB9}" srcOrd="0" destOrd="0" parTransId="{C1746147-2FEF-49BC-B2FE-399853EC5328}" sibTransId="{01A97A2D-8500-4F5D-A808-F2F9B4EB6597}"/>
    <dgm:cxn modelId="{37EDA54F-9F2C-4ED4-B14B-328978314D6C}" srcId="{42F93EFF-2792-4BDB-9100-C25F5864F0B8}" destId="{897BA8A8-A82E-43C3-B32A-DFA018432B67}" srcOrd="0" destOrd="0" parTransId="{9386BBF2-649D-4A52-A5BF-2123F97D77AA}" sibTransId="{A6A557C3-4FD6-43DC-9C6B-A9D7C8E983B9}"/>
    <dgm:cxn modelId="{4FB5E88A-82A0-415C-91FC-24204EE2C8F8}" srcId="{4F965B6A-F923-4E7C-B111-9B15E135B55B}" destId="{6988EE57-AF33-4C95-AA11-A00437EF9F01}" srcOrd="0" destOrd="0" parTransId="{61AF8CC4-6DD5-4402-8AD4-A8FCAE2C321C}" sibTransId="{4B0FE78E-229D-4485-8A07-27B5A4B32897}"/>
    <dgm:cxn modelId="{12887591-5DB5-4420-9C00-BBBB2D8858BE}" srcId="{4F965B6A-F923-4E7C-B111-9B15E135B55B}" destId="{15580285-3F58-4338-A5B9-7617EADDEC91}" srcOrd="1" destOrd="0" parTransId="{33874B4C-B0CE-4662-A103-DB9B468335A3}" sibTransId="{C9BDBDB2-40C7-46AC-93F3-65285753DB19}"/>
    <dgm:cxn modelId="{5D22C8AA-02EB-42FC-AEC6-990DE2F5717B}" srcId="{93FE6FE7-F2FB-4401-83A7-9E1E8FDD9DE7}" destId="{06FCFEFF-EECB-4FCD-8AD2-9A35C3A75A90}" srcOrd="0" destOrd="0" parTransId="{6F17F1C5-C0C2-4938-B0F5-5ECD24E6DE6A}" sibTransId="{8E738DD4-9310-43CB-8301-A439DC65FF5E}"/>
    <dgm:cxn modelId="{75D35FAC-7FB6-4BE9-BA42-BD6F65D36EA6}" type="presOf" srcId="{6988EE57-AF33-4C95-AA11-A00437EF9F01}" destId="{B15C2FA4-DD19-4175-B94C-7FDC7B8ADE8F}" srcOrd="0" destOrd="0" presId="urn:microsoft.com/office/officeart/2005/8/layout/hList1"/>
    <dgm:cxn modelId="{557382CD-FF47-4872-9381-009A2C6FEE50}" type="presOf" srcId="{42F93EFF-2792-4BDB-9100-C25F5864F0B8}" destId="{816E4B27-EA37-4F14-9E8C-A9640665AE08}" srcOrd="0" destOrd="0" presId="urn:microsoft.com/office/officeart/2005/8/layout/hList1"/>
    <dgm:cxn modelId="{F85172D7-C2D8-4ED9-B350-488171AA816D}" type="presOf" srcId="{23A825A6-0232-4CDA-8430-AE4066F13BB9}" destId="{6C7DF1C8-3AF4-4720-B99D-8E07ADE56033}" srcOrd="0" destOrd="0" presId="urn:microsoft.com/office/officeart/2005/8/layout/hList1"/>
    <dgm:cxn modelId="{A826CAE5-35F1-4AB4-80F7-30F6C37F22DB}" srcId="{4F965B6A-F923-4E7C-B111-9B15E135B55B}" destId="{93FE6FE7-F2FB-4401-83A7-9E1E8FDD9DE7}" srcOrd="2" destOrd="0" parTransId="{89138C6D-7CCB-4F32-9486-9F0C93276D82}" sibTransId="{124C049E-DE93-4AE0-B4FA-546AA74F904B}"/>
    <dgm:cxn modelId="{2DDCC2EF-57ED-4A8C-A97C-66A24397E78F}" type="presOf" srcId="{15580285-3F58-4338-A5B9-7617EADDEC91}" destId="{715C4916-E3D5-46BA-887C-0629B301C86C}" srcOrd="0" destOrd="0" presId="urn:microsoft.com/office/officeart/2005/8/layout/hList1"/>
    <dgm:cxn modelId="{50400090-7BD4-4011-BA71-EBF624C9AF62}" type="presParOf" srcId="{2041B637-8307-4B8D-BE90-00E504FA7B3A}" destId="{52523655-44E1-45AF-B526-BFE2DDE03668}" srcOrd="0" destOrd="0" presId="urn:microsoft.com/office/officeart/2005/8/layout/hList1"/>
    <dgm:cxn modelId="{FD55A78A-1ED8-4E18-86EA-096401A4AA08}" type="presParOf" srcId="{52523655-44E1-45AF-B526-BFE2DDE03668}" destId="{B15C2FA4-DD19-4175-B94C-7FDC7B8ADE8F}" srcOrd="0" destOrd="0" presId="urn:microsoft.com/office/officeart/2005/8/layout/hList1"/>
    <dgm:cxn modelId="{C8FC8A2F-444E-4B53-9620-7833A9DF3D6F}" type="presParOf" srcId="{52523655-44E1-45AF-B526-BFE2DDE03668}" destId="{6C7DF1C8-3AF4-4720-B99D-8E07ADE56033}" srcOrd="1" destOrd="0" presId="urn:microsoft.com/office/officeart/2005/8/layout/hList1"/>
    <dgm:cxn modelId="{C9B23F93-217E-4182-B9A9-7D3F400C087F}" type="presParOf" srcId="{2041B637-8307-4B8D-BE90-00E504FA7B3A}" destId="{92CAB25A-3BDE-4667-BC69-9D0BAFA5A6CA}" srcOrd="1" destOrd="0" presId="urn:microsoft.com/office/officeart/2005/8/layout/hList1"/>
    <dgm:cxn modelId="{C9CEEE92-D033-4E2B-8879-AA4297EB0850}" type="presParOf" srcId="{2041B637-8307-4B8D-BE90-00E504FA7B3A}" destId="{8DE0A795-6DC2-4170-9A03-1ACF492AAADD}" srcOrd="2" destOrd="0" presId="urn:microsoft.com/office/officeart/2005/8/layout/hList1"/>
    <dgm:cxn modelId="{F1D91891-0C30-41B9-B15B-7F7B4C88519C}" type="presParOf" srcId="{8DE0A795-6DC2-4170-9A03-1ACF492AAADD}" destId="{715C4916-E3D5-46BA-887C-0629B301C86C}" srcOrd="0" destOrd="0" presId="urn:microsoft.com/office/officeart/2005/8/layout/hList1"/>
    <dgm:cxn modelId="{59668ADC-B7A0-45EB-AAA4-798F147EE45E}" type="presParOf" srcId="{8DE0A795-6DC2-4170-9A03-1ACF492AAADD}" destId="{32D3F256-B544-4E40-8C3B-B43DA0B60377}" srcOrd="1" destOrd="0" presId="urn:microsoft.com/office/officeart/2005/8/layout/hList1"/>
    <dgm:cxn modelId="{7E4D9659-D657-4F7D-A163-36CFB204562F}" type="presParOf" srcId="{2041B637-8307-4B8D-BE90-00E504FA7B3A}" destId="{347C9F83-F45A-41F1-8E21-D9C819D59F16}" srcOrd="3" destOrd="0" presId="urn:microsoft.com/office/officeart/2005/8/layout/hList1"/>
    <dgm:cxn modelId="{E6E23D97-22E5-4207-A447-80B6AC9B374F}" type="presParOf" srcId="{2041B637-8307-4B8D-BE90-00E504FA7B3A}" destId="{145AEA43-65AB-415D-9A6E-2F77DE1E47B1}" srcOrd="4" destOrd="0" presId="urn:microsoft.com/office/officeart/2005/8/layout/hList1"/>
    <dgm:cxn modelId="{F27C1EBF-D6D5-40A1-9638-3D137095A8CD}" type="presParOf" srcId="{145AEA43-65AB-415D-9A6E-2F77DE1E47B1}" destId="{D7822B1D-AFF4-4E0D-B046-69BCF02B097D}" srcOrd="0" destOrd="0" presId="urn:microsoft.com/office/officeart/2005/8/layout/hList1"/>
    <dgm:cxn modelId="{59C974E9-3A31-4026-BC8B-95569B350918}" type="presParOf" srcId="{145AEA43-65AB-415D-9A6E-2F77DE1E47B1}" destId="{273AA664-255A-4B03-A6C3-E1F78196527D}" srcOrd="1" destOrd="0" presId="urn:microsoft.com/office/officeart/2005/8/layout/hList1"/>
    <dgm:cxn modelId="{AD4818B6-A1E2-4D33-AD5A-1269D76DD91C}" type="presParOf" srcId="{2041B637-8307-4B8D-BE90-00E504FA7B3A}" destId="{EB5EA5C7-C2A5-4E53-AA60-9F425EEE4057}" srcOrd="5" destOrd="0" presId="urn:microsoft.com/office/officeart/2005/8/layout/hList1"/>
    <dgm:cxn modelId="{E510361E-9317-4111-A314-5175EDED39A2}" type="presParOf" srcId="{2041B637-8307-4B8D-BE90-00E504FA7B3A}" destId="{F31D4E2F-8C01-4FF1-9D70-861ABEC1DC1F}" srcOrd="6" destOrd="0" presId="urn:microsoft.com/office/officeart/2005/8/layout/hList1"/>
    <dgm:cxn modelId="{34EAFE9C-A052-4BF3-B03D-7CB94E45FE5C}" type="presParOf" srcId="{F31D4E2F-8C01-4FF1-9D70-861ABEC1DC1F}" destId="{816E4B27-EA37-4F14-9E8C-A9640665AE08}" srcOrd="0" destOrd="0" presId="urn:microsoft.com/office/officeart/2005/8/layout/hList1"/>
    <dgm:cxn modelId="{85EFEDB6-6859-40AA-8869-86B21CC05EEB}" type="presParOf" srcId="{F31D4E2F-8C01-4FF1-9D70-861ABEC1DC1F}" destId="{BE33EF09-63A7-4830-B3DC-3FEF698785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C2FA4-DD19-4175-B94C-7FDC7B8ADE8F}">
      <dsp:nvSpPr>
        <dsp:cNvPr id="0" name=""/>
        <dsp:cNvSpPr/>
      </dsp:nvSpPr>
      <dsp:spPr>
        <a:xfrm>
          <a:off x="4068" y="961106"/>
          <a:ext cx="2446213" cy="7564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Most environmental degradation is caused by the poor.</a:t>
          </a:r>
        </a:p>
      </dsp:txBody>
      <dsp:txXfrm>
        <a:off x="4068" y="961106"/>
        <a:ext cx="2446213" cy="756475"/>
      </dsp:txXfrm>
    </dsp:sp>
    <dsp:sp modelId="{6C7DF1C8-3AF4-4720-B99D-8E07ADE56033}">
      <dsp:nvSpPr>
        <dsp:cNvPr id="0" name=""/>
        <dsp:cNvSpPr/>
      </dsp:nvSpPr>
      <dsp:spPr>
        <a:xfrm>
          <a:off x="4068" y="1717582"/>
          <a:ext cx="2446213" cy="10551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The majority of pollution and CO2 emissions come from the wealthiest</a:t>
          </a:r>
        </a:p>
      </dsp:txBody>
      <dsp:txXfrm>
        <a:off x="4068" y="1717582"/>
        <a:ext cx="2446213" cy="1055109"/>
      </dsp:txXfrm>
    </dsp:sp>
    <dsp:sp modelId="{715C4916-E3D5-46BA-887C-0629B301C86C}">
      <dsp:nvSpPr>
        <dsp:cNvPr id="0" name=""/>
        <dsp:cNvSpPr/>
      </dsp:nvSpPr>
      <dsp:spPr>
        <a:xfrm>
          <a:off x="2792751" y="961106"/>
          <a:ext cx="2446213" cy="756475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Poverty reduction necessarily leads to environmental degradation.</a:t>
          </a:r>
        </a:p>
      </dsp:txBody>
      <dsp:txXfrm>
        <a:off x="2792751" y="961106"/>
        <a:ext cx="2446213" cy="756475"/>
      </dsp:txXfrm>
    </dsp:sp>
    <dsp:sp modelId="{32D3F256-B544-4E40-8C3B-B43DA0B60377}">
      <dsp:nvSpPr>
        <dsp:cNvPr id="0" name=""/>
        <dsp:cNvSpPr/>
      </dsp:nvSpPr>
      <dsp:spPr>
        <a:xfrm>
          <a:off x="2792751" y="1717582"/>
          <a:ext cx="2446213" cy="1055109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Decrease in extreme poverty makes people use less carbon-intensive energy</a:t>
          </a:r>
        </a:p>
      </dsp:txBody>
      <dsp:txXfrm>
        <a:off x="2792751" y="1717582"/>
        <a:ext cx="2446213" cy="1055109"/>
      </dsp:txXfrm>
    </dsp:sp>
    <dsp:sp modelId="{D7822B1D-AFF4-4E0D-B046-69BCF02B097D}">
      <dsp:nvSpPr>
        <dsp:cNvPr id="0" name=""/>
        <dsp:cNvSpPr/>
      </dsp:nvSpPr>
      <dsp:spPr>
        <a:xfrm>
          <a:off x="5581434" y="961106"/>
          <a:ext cx="2446213" cy="756475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Population Growth necessarily hurts the environment</a:t>
          </a:r>
        </a:p>
      </dsp:txBody>
      <dsp:txXfrm>
        <a:off x="5581434" y="961106"/>
        <a:ext cx="2446213" cy="756475"/>
      </dsp:txXfrm>
    </dsp:sp>
    <dsp:sp modelId="{273AA664-255A-4B03-A6C3-E1F78196527D}">
      <dsp:nvSpPr>
        <dsp:cNvPr id="0" name=""/>
        <dsp:cNvSpPr/>
      </dsp:nvSpPr>
      <dsp:spPr>
        <a:xfrm>
          <a:off x="5581434" y="1717582"/>
          <a:ext cx="2446213" cy="1055109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Technology and better resource management can mitigate these effects</a:t>
          </a:r>
        </a:p>
      </dsp:txBody>
      <dsp:txXfrm>
        <a:off x="5581434" y="1717582"/>
        <a:ext cx="2446213" cy="1055109"/>
      </dsp:txXfrm>
    </dsp:sp>
    <dsp:sp modelId="{816E4B27-EA37-4F14-9E8C-A9640665AE08}">
      <dsp:nvSpPr>
        <dsp:cNvPr id="0" name=""/>
        <dsp:cNvSpPr/>
      </dsp:nvSpPr>
      <dsp:spPr>
        <a:xfrm>
          <a:off x="8370118" y="961106"/>
          <a:ext cx="2446213" cy="756475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Poor are too poor to invest in the environment</a:t>
          </a:r>
        </a:p>
      </dsp:txBody>
      <dsp:txXfrm>
        <a:off x="8370118" y="961106"/>
        <a:ext cx="2446213" cy="756475"/>
      </dsp:txXfrm>
    </dsp:sp>
    <dsp:sp modelId="{BE33EF09-63A7-4830-B3DC-3FEF698785A8}">
      <dsp:nvSpPr>
        <dsp:cNvPr id="0" name=""/>
        <dsp:cNvSpPr/>
      </dsp:nvSpPr>
      <dsp:spPr>
        <a:xfrm>
          <a:off x="8370118" y="1717582"/>
          <a:ext cx="2446213" cy="105510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Property rights amongst poor individuals lead to massive environmental improvements</a:t>
          </a:r>
        </a:p>
      </dsp:txBody>
      <dsp:txXfrm>
        <a:off x="8370118" y="1717582"/>
        <a:ext cx="2446213" cy="1055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2279-E16C-4E28-A327-9DB5FD0F9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14ABC-FEF9-F340-4E71-1374BB333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44740-7665-19A8-655F-7BEB7DB65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BE896-7853-E0BF-E157-1D59328E3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C6768-353D-B41B-D474-EDA5C752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8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D60DD-19BA-A254-4D7D-22F6F128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C3E78-4F6C-DF75-40E7-40F3783A45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0667D-2C15-1217-F969-CD1DF4C0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5570-A065-76ED-5E7D-1EA7DBEB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BFD73-4981-A9EE-20B8-B7B33B4D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2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4773B-CA26-5F21-BAF7-320D10E50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C27C4E-4859-736A-ECBD-3A987976E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EDCD8-BD8D-45AE-BD9F-1C6F0DCA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42352-A2B1-0C76-60B6-A5B0DCFD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8A49C-F3D6-F87C-6C74-71D0AAC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71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97FC-6A34-0436-A040-6028187E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475FC-3CD8-9BAC-8E98-0C54A3E5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90C6-09DE-B430-EC2A-FBC776A1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46C1F-ED66-B73C-D422-B0E660339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FD86-DFC4-86F6-F87F-DCC65B76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08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2F38-65D6-0E01-DFC2-9CEDBC9EB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7087B-5057-2DEF-9A38-C1B580F5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BD063-F681-BDC9-973B-8C23D30B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344A-DCB9-46CC-BB75-A4429114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F3C8-EA37-C5AC-1E4D-3A180101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6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71154-A14D-254B-9EDC-6CD1345E5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D740-8878-5E2F-2583-4968B50BB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795EA-1977-47AB-3300-1C34ADAF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78767-40E4-C0E1-169F-2BB6F332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697A7-69F3-BDFA-B273-861B84B8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05D01-8AAC-A2F8-431E-D2A76B95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661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E390A-8100-1E6D-FC0B-78A65D8B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CB48C-DD58-CEC8-4ED6-F7DD9232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6A875-A9D8-E1F7-8D85-602AAF6D4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5E476-E896-4116-2309-654BE56B02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B85C8-B4C2-23A4-518F-C16142D38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5EB53-211C-A245-220F-1F4814C1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838694-866E-6351-CF44-4D1DD83E7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BB403-9EFA-1084-0DD7-127B375B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1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BD4D-891D-2533-BEFA-1AFF4FD4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296E71-8223-5555-B211-0A4007FE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58CD5-2606-C6FA-30F3-023439E4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36A9-27A8-E3CC-1469-04D5EF75E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6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2878EF-04F1-1E16-47E7-43D3BC67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845CA-2E53-D26A-4F76-51ECEBE2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311E-1939-C35C-5D65-F73987E25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75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DD84-DDAA-9486-48EA-A37EB28C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FEF7-C52A-729F-3CA8-B14934E2E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2A325-99B2-CBA6-AF35-C81A43A9C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021D9-E61C-8B23-10AA-49EAAE8D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B3F1C-2B99-DCC4-0824-65577E14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9273-A213-8BEE-7209-07C1DE60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3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17AC-923A-8BCA-C83A-3034D4509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894BA6-3B8C-A700-A5CB-FDA02DA9B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0C676-0FA1-244C-4E06-49847FE0E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80C24-647A-1AB2-0C31-D04D6BFE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EEC57-9D25-FF8D-C4D7-595527F64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DED68-394C-B71A-D9AD-8B653D42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32EA6-8B5A-9169-D698-DE64C35A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C19F9-229C-42DD-28BA-BB3A4E8B1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0A4B5-D83E-DAE9-2C15-1B85A89F31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329D-40AB-4EA2-A2D8-8D064167B3B0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CE1D-16BD-3FB1-F203-2513B6DCC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82173-DFF2-F764-C0A1-FD11F8D09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472F-8803-45C2-9877-F6D104B1C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26FD1-E24A-49E3-081A-C6D4382D5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041" y="2767106"/>
            <a:ext cx="2880828" cy="3071906"/>
          </a:xfrm>
        </p:spPr>
        <p:txBody>
          <a:bodyPr anchor="t">
            <a:normAutofit/>
          </a:bodyPr>
          <a:lstStyle/>
          <a:p>
            <a:pPr algn="l"/>
            <a:r>
              <a:rPr lang="en-US" sz="3700">
                <a:solidFill>
                  <a:srgbClr val="FFFFFF"/>
                </a:solidFill>
              </a:rPr>
              <a:t>Sustainable Development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1C8CC-D9A0-498E-B7CB-092748FB0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endParaRPr lang="en-US" sz="2000">
              <a:solidFill>
                <a:srgbClr val="FFFFFF"/>
              </a:solidFill>
            </a:endParaRPr>
          </a:p>
        </p:txBody>
      </p:sp>
      <p:pic>
        <p:nvPicPr>
          <p:cNvPr id="4" name="Picture 3" descr="Diagram, venn diagram&#10;&#10;Description automatically generated">
            <a:extLst>
              <a:ext uri="{FF2B5EF4-FFF2-40B4-BE49-F238E27FC236}">
                <a16:creationId xmlns:a16="http://schemas.microsoft.com/office/drawing/2014/main" id="{276F4A0C-0E86-82C7-606B-3392A8F03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01132" y="467208"/>
            <a:ext cx="6828339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2775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4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12E6A-7983-CD56-0502-6BB7FAB0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/>
              <a:t>Myths of sustainable development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5B5ACD4E-5BB7-0C61-2DA9-F0FD2AE3E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198622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358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AB45A142-4255-493C-8284-5D566C12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rgbClr val="404040">
              <a:alpha val="89804"/>
            </a:srgbClr>
          </a:solidFill>
          <a:ln w="127000" cap="sq" cmpd="thinThick">
            <a:solidFill>
              <a:srgbClr val="595959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3601B1-6B24-E4D9-028A-D0F9C65A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Poor countries contribute less to CO2 per capita but growing quickly</a:t>
            </a:r>
          </a:p>
        </p:txBody>
      </p:sp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38FB9660-F42F-4313-BBC4-47C007FE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2" name="Picture 4" descr="Who has contributed most to global CO2 emissions? - Our World in Data">
            <a:extLst>
              <a:ext uri="{FF2B5EF4-FFF2-40B4-BE49-F238E27FC236}">
                <a16:creationId xmlns:a16="http://schemas.microsoft.com/office/drawing/2014/main" id="{F954A5D1-0EC1-2AAA-73FD-B04463A9DD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822" y="705058"/>
            <a:ext cx="6553545" cy="545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8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30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2B074-695A-5E0A-B038-48A826C5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bg1"/>
                </a:solidFill>
              </a:rPr>
              <a:t>The economic approach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E6A16-C67A-3783-0C81-A0F4E250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Maximize income while maintaining constant or increasing stock of capital</a:t>
            </a:r>
          </a:p>
          <a:p>
            <a:r>
              <a:rPr lang="en-US" sz="2000" dirty="0">
                <a:solidFill>
                  <a:schemeClr val="bg1"/>
                </a:solidFill>
              </a:rPr>
              <a:t>GDP growth matters, everything else is cannon fodder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Let future generations have an opportunity to make as much as we did</a:t>
            </a:r>
          </a:p>
        </p:txBody>
      </p:sp>
      <p:pic>
        <p:nvPicPr>
          <p:cNvPr id="1026" name="Picture 2" descr="How Should We Think about 2020 GDP Growth? | Econofact">
            <a:extLst>
              <a:ext uri="{FF2B5EF4-FFF2-40B4-BE49-F238E27FC236}">
                <a16:creationId xmlns:a16="http://schemas.microsoft.com/office/drawing/2014/main" id="{41E01974-3766-DB8F-DC4E-2652C9158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10716" y="1149643"/>
            <a:ext cx="6596652" cy="440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25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F6D94-4559-3F7F-B969-5790C19F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en-US" sz="5200"/>
              <a:t>The ecological approach</a:t>
            </a:r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Ecological Development In The United States | UrbanEcology.org">
            <a:extLst>
              <a:ext uri="{FF2B5EF4-FFF2-40B4-BE49-F238E27FC236}">
                <a16:creationId xmlns:a16="http://schemas.microsoft.com/office/drawing/2014/main" id="{E783D76A-7026-1FFD-C3FF-ADA5E72EE3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6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9335-71CB-D511-B139-6D8604D7D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Maintain the resilience and robustness of biological and physical systems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Live with the planet</a:t>
            </a:r>
          </a:p>
        </p:txBody>
      </p:sp>
      <p:sp>
        <p:nvSpPr>
          <p:cNvPr id="206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06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7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11 Facts About Global Poverty | DoSomething.org">
            <a:extLst>
              <a:ext uri="{FF2B5EF4-FFF2-40B4-BE49-F238E27FC236}">
                <a16:creationId xmlns:a16="http://schemas.microsoft.com/office/drawing/2014/main" id="{C1BFBCCB-68A8-B226-F610-286ACB6F9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r="10732"/>
          <a:stretch/>
        </p:blipFill>
        <p:spPr bwMode="auto">
          <a:xfrm>
            <a:off x="-1" y="10"/>
            <a:ext cx="12192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C68F4-4DBB-80F4-7285-C58C102A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The socio-cultural approach</a:t>
            </a:r>
          </a:p>
        </p:txBody>
      </p:sp>
      <p:cxnSp>
        <p:nvCxnSpPr>
          <p:cNvPr id="3084" name="Straight Connector 308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1CE3F-0F82-C17F-8273-48A0EC47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4593021" cy="2619839"/>
          </a:xfrm>
        </p:spPr>
        <p:txBody>
          <a:bodyPr anchor="ctr">
            <a:normAutofit/>
          </a:bodyPr>
          <a:lstStyle/>
          <a:p>
            <a:r>
              <a:rPr lang="en-US" sz="1500"/>
              <a:t>Maintain the stability of social and cultural systems.</a:t>
            </a:r>
          </a:p>
          <a:p>
            <a:r>
              <a:rPr lang="en-US" sz="1500"/>
              <a:t>Help lift up as many people as we can</a:t>
            </a:r>
          </a:p>
          <a:p>
            <a:r>
              <a:rPr lang="en-US" sz="1500"/>
              <a:t>What should we do if the three approaches conflict?</a:t>
            </a:r>
          </a:p>
          <a:p>
            <a:r>
              <a:rPr lang="en-US" sz="1500"/>
              <a:t>Would you accept more poverty for a better environment?</a:t>
            </a:r>
          </a:p>
          <a:p>
            <a:r>
              <a:rPr lang="en-US" sz="1500"/>
              <a:t>Would you accept more unemployment for a better environment?</a:t>
            </a:r>
          </a:p>
        </p:txBody>
      </p:sp>
    </p:spTree>
    <p:extLst>
      <p:ext uri="{BB962C8B-B14F-4D97-AF65-F5344CB8AC3E}">
        <p14:creationId xmlns:p14="http://schemas.microsoft.com/office/powerpoint/2010/main" val="296302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D42C6-7806-98FD-AE8E-035F53410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944152" cy="1622321"/>
          </a:xfrm>
        </p:spPr>
        <p:txBody>
          <a:bodyPr>
            <a:normAutofit/>
          </a:bodyPr>
          <a:lstStyle/>
          <a:p>
            <a:r>
              <a:rPr lang="en-US" dirty="0"/>
              <a:t>Triple 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44228-0081-F714-5473-AA64709B0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4944151" cy="3785419"/>
          </a:xfrm>
        </p:spPr>
        <p:txBody>
          <a:bodyPr>
            <a:normAutofit/>
          </a:bodyPr>
          <a:lstStyle/>
          <a:p>
            <a:r>
              <a:rPr lang="en-US" sz="2200"/>
              <a:t>Economic objectives should not be maximized without satisfying environmental and social constraints. </a:t>
            </a:r>
          </a:p>
          <a:p>
            <a:r>
              <a:rPr lang="en-US" sz="2200"/>
              <a:t>Environmental benefits should not necessarily be maximized without satisfying economic and social constraints. </a:t>
            </a:r>
          </a:p>
          <a:p>
            <a:r>
              <a:rPr lang="en-US" sz="2200"/>
              <a:t>Social benefits should not be maximized without satisfying economic and environmental constraints.</a:t>
            </a:r>
          </a:p>
        </p:txBody>
      </p:sp>
      <p:sp>
        <p:nvSpPr>
          <p:cNvPr id="4107" name="Rectangle 4102">
            <a:extLst>
              <a:ext uri="{FF2B5EF4-FFF2-40B4-BE49-F238E27FC236}">
                <a16:creationId xmlns:a16="http://schemas.microsoft.com/office/drawing/2014/main" id="{46F7435D-E3DB-47B1-BA61-B00ACC83A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2950" y="0"/>
            <a:ext cx="6099050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8" name="Rounded Rectangle 9">
            <a:extLst>
              <a:ext uri="{FF2B5EF4-FFF2-40B4-BE49-F238E27FC236}">
                <a16:creationId xmlns:a16="http://schemas.microsoft.com/office/drawing/2014/main" id="{F263A0B5-F8C4-4116-809F-78A768EA79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582" y="557784"/>
            <a:ext cx="513020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Complexity and the Triple Bottom Line - The Complexity Project">
            <a:extLst>
              <a:ext uri="{FF2B5EF4-FFF2-40B4-BE49-F238E27FC236}">
                <a16:creationId xmlns:a16="http://schemas.microsoft.com/office/drawing/2014/main" id="{9F24F98D-6CFA-828A-22A8-D2B232FB7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4709" y="2067934"/>
            <a:ext cx="4475531" cy="27188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39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6E5B5-F303-B782-29BC-A238033D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Comparing projects by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322E-F1FE-E845-3794-78531636D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Project A: Large-scale irrigation project with high economic returns</a:t>
            </a:r>
          </a:p>
          <a:p>
            <a:r>
              <a:rPr lang="en-US" sz="2000" dirty="0"/>
              <a:t>Project B: Save spotted Deer</a:t>
            </a:r>
          </a:p>
          <a:p>
            <a:r>
              <a:rPr lang="en-US" sz="2000" dirty="0"/>
              <a:t>Project C: Subsidize hospital in sparsely populated urban area</a:t>
            </a:r>
          </a:p>
          <a:p>
            <a:r>
              <a:rPr lang="en-US" sz="2000" dirty="0"/>
              <a:t>Project D: Rural water supply project</a:t>
            </a:r>
          </a:p>
          <a:p>
            <a:r>
              <a:rPr lang="en-US" sz="2000" dirty="0"/>
              <a:t>Can you think of another project? Where would it go?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91804F-A570-0813-03B6-1A8E76094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689296"/>
            <a:ext cx="6019331" cy="347616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479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132E1-5766-8466-C239-6F49E8B46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Market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1DCD1-A182-ED5E-60FE-89A00F20E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Prices do not reflect social costs</a:t>
            </a:r>
          </a:p>
          <a:p>
            <a:r>
              <a:rPr lang="en-US" sz="2000" dirty="0"/>
              <a:t>Creates deadweight loss</a:t>
            </a:r>
          </a:p>
          <a:p>
            <a:r>
              <a:rPr lang="en-US" sz="2000" dirty="0"/>
              <a:t>Marginal social benefit does not equal marginal social cost</a:t>
            </a:r>
          </a:p>
          <a:p>
            <a:r>
              <a:rPr lang="en-US" sz="2000" dirty="0"/>
              <a:t>Externalities, monopoly, public good, discrimination, basic research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igure-4">
            <a:extLst>
              <a:ext uri="{FF2B5EF4-FFF2-40B4-BE49-F238E27FC236}">
                <a16:creationId xmlns:a16="http://schemas.microsoft.com/office/drawing/2014/main" id="{A4A2D683-8434-57C3-FAAF-ED3BF8150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48148" r="-929"/>
          <a:stretch>
            <a:fillRect/>
          </a:stretch>
        </p:blipFill>
        <p:spPr>
          <a:xfrm>
            <a:off x="5405862" y="923396"/>
            <a:ext cx="6019331" cy="5007962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3805542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C867-992E-0212-836F-52E3EC8BA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Global wealth distribution</a:t>
            </a:r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0C745532-9409-CF9A-0185-DA4DEC09F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Wealth is incredibly unevenly distributed.</a:t>
            </a:r>
          </a:p>
          <a:p>
            <a:r>
              <a:rPr lang="en-US" sz="2000" dirty="0"/>
              <a:t>Poor get richer in most countries slower than rich get richer</a:t>
            </a:r>
          </a:p>
          <a:p>
            <a:r>
              <a:rPr lang="en-US" sz="2000" dirty="0"/>
              <a:t>Why does inequality happen?</a:t>
            </a:r>
          </a:p>
          <a:p>
            <a:r>
              <a:rPr lang="en-US" sz="2000" dirty="0"/>
              <a:t>Should we care more about local or global inequality?</a:t>
            </a:r>
          </a:p>
          <a:p>
            <a:r>
              <a:rPr lang="en-US" sz="2000" dirty="0"/>
              <a:t>How can we fix inequality globally?</a:t>
            </a:r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inance &amp; Development, December 2001 - The Rising Inequality of World  Income Distribution">
            <a:extLst>
              <a:ext uri="{FF2B5EF4-FFF2-40B4-BE49-F238E27FC236}">
                <a16:creationId xmlns:a16="http://schemas.microsoft.com/office/drawing/2014/main" id="{B462E4A4-5D15-A56C-8AB2-5709DC1AA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5924" y="807593"/>
            <a:ext cx="5519207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483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48" name="Freeform: Shape 615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7EA79-644D-1710-BE49-DC994E2C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Income by region over time: Anything you notice?</a:t>
            </a:r>
          </a:p>
        </p:txBody>
      </p:sp>
      <p:pic>
        <p:nvPicPr>
          <p:cNvPr id="6146" name="Picture 2" descr="Visualizing Global Income Distribution Over 200 Years - Visual Capitalist">
            <a:extLst>
              <a:ext uri="{FF2B5EF4-FFF2-40B4-BE49-F238E27FC236}">
                <a16:creationId xmlns:a16="http://schemas.microsoft.com/office/drawing/2014/main" id="{BB1A1F9C-0223-0A8D-BD2F-09D24DD01C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4352" y="578738"/>
            <a:ext cx="3331447" cy="567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69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Sustainable Development</vt:lpstr>
      <vt:lpstr>The economic approach</vt:lpstr>
      <vt:lpstr>The ecological approach</vt:lpstr>
      <vt:lpstr>The socio-cultural approach</vt:lpstr>
      <vt:lpstr>Triple bottom line</vt:lpstr>
      <vt:lpstr>Comparing projects by impact</vt:lpstr>
      <vt:lpstr>Market Failure</vt:lpstr>
      <vt:lpstr>Global wealth distribution</vt:lpstr>
      <vt:lpstr>Income by region over time: Anything you notice?</vt:lpstr>
      <vt:lpstr>Myths of sustainable development</vt:lpstr>
      <vt:lpstr>Poor countries contribute less to CO2 per capita but growing quickly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Development</dc:title>
  <dc:creator>Dana Golden</dc:creator>
  <cp:lastModifiedBy>Dana Golden</cp:lastModifiedBy>
  <cp:revision>1</cp:revision>
  <dcterms:created xsi:type="dcterms:W3CDTF">2023-01-09T17:30:42Z</dcterms:created>
  <dcterms:modified xsi:type="dcterms:W3CDTF">2023-01-17T14:36:39Z</dcterms:modified>
</cp:coreProperties>
</file>