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67" r:id="rId7"/>
    <p:sldId id="268" r:id="rId8"/>
    <p:sldId id="270" r:id="rId9"/>
    <p:sldId id="271" r:id="rId10"/>
    <p:sldId id="259" r:id="rId11"/>
    <p:sldId id="276" r:id="rId12"/>
    <p:sldId id="275" r:id="rId13"/>
    <p:sldId id="277" r:id="rId14"/>
    <p:sldId id="274" r:id="rId15"/>
    <p:sldId id="273" r:id="rId16"/>
    <p:sldId id="279" r:id="rId17"/>
    <p:sldId id="280" r:id="rId18"/>
    <p:sldId id="262" r:id="rId19"/>
    <p:sldId id="281" r:id="rId20"/>
    <p:sldId id="278" r:id="rId21"/>
    <p:sldId id="263" r:id="rId22"/>
    <p:sldId id="282" r:id="rId23"/>
    <p:sldId id="284" r:id="rId24"/>
    <p:sldId id="283" r:id="rId25"/>
    <p:sldId id="264" r:id="rId26"/>
    <p:sldId id="269" r:id="rId27"/>
    <p:sldId id="260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F7181-9616-41E0-8D75-3633C90711BF}" v="330" dt="2023-03-27T11:52:53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Golden" userId="6484f9b66e2ed86a" providerId="LiveId" clId="{5C0BF6F2-8430-4758-937E-7BE12CED697F}"/>
    <pc:docChg chg="undo custSel addSld delSld modSld sldOrd">
      <pc:chgData name="Dana Golden" userId="6484f9b66e2ed86a" providerId="LiveId" clId="{5C0BF6F2-8430-4758-937E-7BE12CED697F}" dt="2023-03-17T20:06:21.902" v="5167" actId="20577"/>
      <pc:docMkLst>
        <pc:docMk/>
      </pc:docMkLst>
      <pc:sldChg chg="addSp modSp mod setBg">
        <pc:chgData name="Dana Golden" userId="6484f9b66e2ed86a" providerId="LiveId" clId="{5C0BF6F2-8430-4758-937E-7BE12CED697F}" dt="2023-03-17T19:13:06.950" v="1569" actId="26606"/>
        <pc:sldMkLst>
          <pc:docMk/>
          <pc:sldMk cId="809527692" sldId="256"/>
        </pc:sldMkLst>
        <pc:spChg chg="mod">
          <ac:chgData name="Dana Golden" userId="6484f9b66e2ed86a" providerId="LiveId" clId="{5C0BF6F2-8430-4758-937E-7BE12CED697F}" dt="2023-03-17T19:13:06.950" v="1569" actId="26606"/>
          <ac:spMkLst>
            <pc:docMk/>
            <pc:sldMk cId="809527692" sldId="256"/>
            <ac:spMk id="2" creationId="{0EC44EE0-5964-F056-45E1-33CCFDCFECFA}"/>
          </ac:spMkLst>
        </pc:spChg>
        <pc:spChg chg="mod">
          <ac:chgData name="Dana Golden" userId="6484f9b66e2ed86a" providerId="LiveId" clId="{5C0BF6F2-8430-4758-937E-7BE12CED697F}" dt="2023-03-17T19:13:06.950" v="1569" actId="26606"/>
          <ac:spMkLst>
            <pc:docMk/>
            <pc:sldMk cId="809527692" sldId="256"/>
            <ac:spMk id="3" creationId="{5BDE1B42-F70B-B160-F9F3-03C76C8EDAA7}"/>
          </ac:spMkLst>
        </pc:spChg>
        <pc:spChg chg="add">
          <ac:chgData name="Dana Golden" userId="6484f9b66e2ed86a" providerId="LiveId" clId="{5C0BF6F2-8430-4758-937E-7BE12CED697F}" dt="2023-03-17T19:13:06.950" v="1569" actId="26606"/>
          <ac:spMkLst>
            <pc:docMk/>
            <pc:sldMk cId="809527692" sldId="256"/>
            <ac:spMk id="3079" creationId="{68AF5748-FED8-45BA-8631-26D1D10F3246}"/>
          </ac:spMkLst>
        </pc:spChg>
        <pc:spChg chg="add">
          <ac:chgData name="Dana Golden" userId="6484f9b66e2ed86a" providerId="LiveId" clId="{5C0BF6F2-8430-4758-937E-7BE12CED697F}" dt="2023-03-17T19:13:06.950" v="1569" actId="26606"/>
          <ac:spMkLst>
            <pc:docMk/>
            <pc:sldMk cId="809527692" sldId="256"/>
            <ac:spMk id="3081" creationId="{AF2F604E-43BE-4DC3-B983-E071523364F8}"/>
          </ac:spMkLst>
        </pc:spChg>
        <pc:spChg chg="add">
          <ac:chgData name="Dana Golden" userId="6484f9b66e2ed86a" providerId="LiveId" clId="{5C0BF6F2-8430-4758-937E-7BE12CED697F}" dt="2023-03-17T19:13:06.950" v="1569" actId="26606"/>
          <ac:spMkLst>
            <pc:docMk/>
            <pc:sldMk cId="809527692" sldId="256"/>
            <ac:spMk id="3083" creationId="{08C9B587-E65E-4B52-B37C-ABEBB6E87928}"/>
          </ac:spMkLst>
        </pc:spChg>
        <pc:picChg chg="add mod">
          <ac:chgData name="Dana Golden" userId="6484f9b66e2ed86a" providerId="LiveId" clId="{5C0BF6F2-8430-4758-937E-7BE12CED697F}" dt="2023-03-17T19:13:06.950" v="1569" actId="26606"/>
          <ac:picMkLst>
            <pc:docMk/>
            <pc:sldMk cId="809527692" sldId="256"/>
            <ac:picMk id="3074" creationId="{FCC5317F-4EF9-4247-0E98-983AEA4B0DC1}"/>
          </ac:picMkLst>
        </pc:picChg>
      </pc:sldChg>
      <pc:sldChg chg="addSp modSp new mod setBg">
        <pc:chgData name="Dana Golden" userId="6484f9b66e2ed86a" providerId="LiveId" clId="{5C0BF6F2-8430-4758-937E-7BE12CED697F}" dt="2023-03-17T20:03:53.997" v="5012" actId="20577"/>
        <pc:sldMkLst>
          <pc:docMk/>
          <pc:sldMk cId="3319390232" sldId="257"/>
        </pc:sldMkLst>
        <pc:spChg chg="mod">
          <ac:chgData name="Dana Golden" userId="6484f9b66e2ed86a" providerId="LiveId" clId="{5C0BF6F2-8430-4758-937E-7BE12CED697F}" dt="2023-03-17T20:01:53.734" v="4841" actId="26606"/>
          <ac:spMkLst>
            <pc:docMk/>
            <pc:sldMk cId="3319390232" sldId="257"/>
            <ac:spMk id="2" creationId="{A7747FF8-67C7-1F4A-8D6B-80994AEFC0AA}"/>
          </ac:spMkLst>
        </pc:spChg>
        <pc:spChg chg="mod">
          <ac:chgData name="Dana Golden" userId="6484f9b66e2ed86a" providerId="LiveId" clId="{5C0BF6F2-8430-4758-937E-7BE12CED697F}" dt="2023-03-17T20:03:53.997" v="5012" actId="20577"/>
          <ac:spMkLst>
            <pc:docMk/>
            <pc:sldMk cId="3319390232" sldId="257"/>
            <ac:spMk id="3" creationId="{6451C2EB-E3EC-FB26-A132-233F63FA4B34}"/>
          </ac:spMkLst>
        </pc:spChg>
        <pc:spChg chg="add">
          <ac:chgData name="Dana Golden" userId="6484f9b66e2ed86a" providerId="LiveId" clId="{5C0BF6F2-8430-4758-937E-7BE12CED697F}" dt="2023-03-17T20:01:53.734" v="4841" actId="26606"/>
          <ac:spMkLst>
            <pc:docMk/>
            <pc:sldMk cId="3319390232" sldId="257"/>
            <ac:spMk id="9" creationId="{2C61293E-6EBE-43EF-A52C-9BEBFD7679D4}"/>
          </ac:spMkLst>
        </pc:spChg>
        <pc:spChg chg="add">
          <ac:chgData name="Dana Golden" userId="6484f9b66e2ed86a" providerId="LiveId" clId="{5C0BF6F2-8430-4758-937E-7BE12CED697F}" dt="2023-03-17T20:01:53.734" v="4841" actId="26606"/>
          <ac:spMkLst>
            <pc:docMk/>
            <pc:sldMk cId="3319390232" sldId="257"/>
            <ac:spMk id="11" creationId="{21540236-BFD5-4A9D-8840-4703E7F76825}"/>
          </ac:spMkLst>
        </pc:spChg>
        <pc:picChg chg="add">
          <ac:chgData name="Dana Golden" userId="6484f9b66e2ed86a" providerId="LiveId" clId="{5C0BF6F2-8430-4758-937E-7BE12CED697F}" dt="2023-03-17T20:01:53.734" v="4841" actId="26606"/>
          <ac:picMkLst>
            <pc:docMk/>
            <pc:sldMk cId="3319390232" sldId="257"/>
            <ac:picMk id="5" creationId="{C3929D76-DC31-7B85-7981-E675758C6D30}"/>
          </ac:picMkLst>
        </pc:picChg>
      </pc:sldChg>
      <pc:sldChg chg="addSp delSp modSp new mod setBg setClrOvrMap">
        <pc:chgData name="Dana Golden" userId="6484f9b66e2ed86a" providerId="LiveId" clId="{5C0BF6F2-8430-4758-937E-7BE12CED697F}" dt="2023-03-17T19:24:43.732" v="1774" actId="26606"/>
        <pc:sldMkLst>
          <pc:docMk/>
          <pc:sldMk cId="3285366321" sldId="258"/>
        </pc:sldMkLst>
        <pc:spChg chg="mod">
          <ac:chgData name="Dana Golden" userId="6484f9b66e2ed86a" providerId="LiveId" clId="{5C0BF6F2-8430-4758-937E-7BE12CED697F}" dt="2023-03-17T19:24:43.732" v="1774" actId="26606"/>
          <ac:spMkLst>
            <pc:docMk/>
            <pc:sldMk cId="3285366321" sldId="258"/>
            <ac:spMk id="2" creationId="{AC5E177A-7047-1312-A184-5B5470C9A8B0}"/>
          </ac:spMkLst>
        </pc:spChg>
        <pc:spChg chg="del">
          <ac:chgData name="Dana Golden" userId="6484f9b66e2ed86a" providerId="LiveId" clId="{5C0BF6F2-8430-4758-937E-7BE12CED697F}" dt="2023-03-17T19:24:43.732" v="1774" actId="26606"/>
          <ac:spMkLst>
            <pc:docMk/>
            <pc:sldMk cId="3285366321" sldId="258"/>
            <ac:spMk id="3" creationId="{8A95EA42-D1DA-02B9-DA10-A4EA3EF1BC68}"/>
          </ac:spMkLst>
        </pc:spChg>
        <pc:spChg chg="add">
          <ac:chgData name="Dana Golden" userId="6484f9b66e2ed86a" providerId="LiveId" clId="{5C0BF6F2-8430-4758-937E-7BE12CED697F}" dt="2023-03-17T19:24:43.732" v="1774" actId="26606"/>
          <ac:spMkLst>
            <pc:docMk/>
            <pc:sldMk cId="3285366321" sldId="258"/>
            <ac:spMk id="9" creationId="{71B2258F-86CA-4D4D-8270-BC05FCDEBFB3}"/>
          </ac:spMkLst>
        </pc:spChg>
        <pc:picChg chg="add">
          <ac:chgData name="Dana Golden" userId="6484f9b66e2ed86a" providerId="LiveId" clId="{5C0BF6F2-8430-4758-937E-7BE12CED697F}" dt="2023-03-17T19:24:43.732" v="1774" actId="26606"/>
          <ac:picMkLst>
            <pc:docMk/>
            <pc:sldMk cId="3285366321" sldId="258"/>
            <ac:picMk id="5" creationId="{AE5DF951-F8DC-014D-9E1C-FD6D853CF257}"/>
          </ac:picMkLst>
        </pc:picChg>
      </pc:sldChg>
      <pc:sldChg chg="addSp modSp new mod setBg">
        <pc:chgData name="Dana Golden" userId="6484f9b66e2ed86a" providerId="LiveId" clId="{5C0BF6F2-8430-4758-937E-7BE12CED697F}" dt="2023-03-17T19:44:07.556" v="2856" actId="20577"/>
        <pc:sldMkLst>
          <pc:docMk/>
          <pc:sldMk cId="1420276820" sldId="259"/>
        </pc:sldMkLst>
        <pc:spChg chg="mod">
          <ac:chgData name="Dana Golden" userId="6484f9b66e2ed86a" providerId="LiveId" clId="{5C0BF6F2-8430-4758-937E-7BE12CED697F}" dt="2023-03-17T19:42:53.318" v="2696" actId="26606"/>
          <ac:spMkLst>
            <pc:docMk/>
            <pc:sldMk cId="1420276820" sldId="259"/>
            <ac:spMk id="2" creationId="{D45BAC1E-095F-F798-8EEC-7A0D3D37D2C7}"/>
          </ac:spMkLst>
        </pc:spChg>
        <pc:spChg chg="mod">
          <ac:chgData name="Dana Golden" userId="6484f9b66e2ed86a" providerId="LiveId" clId="{5C0BF6F2-8430-4758-937E-7BE12CED697F}" dt="2023-03-17T19:44:07.556" v="2856" actId="20577"/>
          <ac:spMkLst>
            <pc:docMk/>
            <pc:sldMk cId="1420276820" sldId="259"/>
            <ac:spMk id="3" creationId="{CAB99E03-9A4E-4928-D9C2-7F1DFA326A47}"/>
          </ac:spMkLst>
        </pc:spChg>
        <pc:spChg chg="add">
          <ac:chgData name="Dana Golden" userId="6484f9b66e2ed86a" providerId="LiveId" clId="{5C0BF6F2-8430-4758-937E-7BE12CED697F}" dt="2023-03-17T19:42:53.318" v="2696" actId="26606"/>
          <ac:spMkLst>
            <pc:docMk/>
            <pc:sldMk cId="1420276820" sldId="259"/>
            <ac:spMk id="5127" creationId="{E8A8EAB8-D2FF-444D-B34B-7D32F106AD0E}"/>
          </ac:spMkLst>
        </pc:spChg>
        <pc:picChg chg="add mod">
          <ac:chgData name="Dana Golden" userId="6484f9b66e2ed86a" providerId="LiveId" clId="{5C0BF6F2-8430-4758-937E-7BE12CED697F}" dt="2023-03-17T19:42:53.318" v="2696" actId="26606"/>
          <ac:picMkLst>
            <pc:docMk/>
            <pc:sldMk cId="1420276820" sldId="259"/>
            <ac:picMk id="5122" creationId="{D4E29CE3-9C8B-6CF2-FEBE-67DF8A496427}"/>
          </ac:picMkLst>
        </pc:picChg>
        <pc:cxnChg chg="add">
          <ac:chgData name="Dana Golden" userId="6484f9b66e2ed86a" providerId="LiveId" clId="{5C0BF6F2-8430-4758-937E-7BE12CED697F}" dt="2023-03-17T19:42:53.318" v="2696" actId="26606"/>
          <ac:cxnSpMkLst>
            <pc:docMk/>
            <pc:sldMk cId="1420276820" sldId="259"/>
            <ac:cxnSpMk id="5129" creationId="{EEA38897-7BA3-4408-8083-3235339C4A60}"/>
          </ac:cxnSpMkLst>
        </pc:cxnChg>
        <pc:cxnChg chg="add">
          <ac:chgData name="Dana Golden" userId="6484f9b66e2ed86a" providerId="LiveId" clId="{5C0BF6F2-8430-4758-937E-7BE12CED697F}" dt="2023-03-17T19:42:53.318" v="2696" actId="26606"/>
          <ac:cxnSpMkLst>
            <pc:docMk/>
            <pc:sldMk cId="1420276820" sldId="259"/>
            <ac:cxnSpMk id="5131" creationId="{F11AD06B-AB20-4097-8606-5DA00DBACE88}"/>
          </ac:cxnSpMkLst>
        </pc:cxnChg>
      </pc:sldChg>
      <pc:sldChg chg="addSp modSp new mod setBg">
        <pc:chgData name="Dana Golden" userId="6484f9b66e2ed86a" providerId="LiveId" clId="{5C0BF6F2-8430-4758-937E-7BE12CED697F}" dt="2023-03-17T19:10:23.294" v="1373" actId="20577"/>
        <pc:sldMkLst>
          <pc:docMk/>
          <pc:sldMk cId="1836031126" sldId="260"/>
        </pc:sldMkLst>
        <pc:spChg chg="mod">
          <ac:chgData name="Dana Golden" userId="6484f9b66e2ed86a" providerId="LiveId" clId="{5C0BF6F2-8430-4758-937E-7BE12CED697F}" dt="2023-03-17T19:09:34.078" v="1202" actId="26606"/>
          <ac:spMkLst>
            <pc:docMk/>
            <pc:sldMk cId="1836031126" sldId="260"/>
            <ac:spMk id="2" creationId="{54742BA6-2057-5CA3-AD99-496C8D2B0B8D}"/>
          </ac:spMkLst>
        </pc:spChg>
        <pc:spChg chg="mod">
          <ac:chgData name="Dana Golden" userId="6484f9b66e2ed86a" providerId="LiveId" clId="{5C0BF6F2-8430-4758-937E-7BE12CED697F}" dt="2023-03-17T19:10:23.294" v="1373" actId="20577"/>
          <ac:spMkLst>
            <pc:docMk/>
            <pc:sldMk cId="1836031126" sldId="260"/>
            <ac:spMk id="3" creationId="{41F91F50-9243-8D5A-7D1E-57F204F52721}"/>
          </ac:spMkLst>
        </pc:spChg>
        <pc:spChg chg="add">
          <ac:chgData name="Dana Golden" userId="6484f9b66e2ed86a" providerId="LiveId" clId="{5C0BF6F2-8430-4758-937E-7BE12CED697F}" dt="2023-03-17T19:09:34.078" v="1202" actId="26606"/>
          <ac:spMkLst>
            <pc:docMk/>
            <pc:sldMk cId="1836031126" sldId="260"/>
            <ac:spMk id="2055" creationId="{2B97F24A-32CE-4C1C-A50D-3016B394DCFB}"/>
          </ac:spMkLst>
        </pc:spChg>
        <pc:spChg chg="add">
          <ac:chgData name="Dana Golden" userId="6484f9b66e2ed86a" providerId="LiveId" clId="{5C0BF6F2-8430-4758-937E-7BE12CED697F}" dt="2023-03-17T19:09:34.078" v="1202" actId="26606"/>
          <ac:spMkLst>
            <pc:docMk/>
            <pc:sldMk cId="1836031126" sldId="260"/>
            <ac:spMk id="2057" creationId="{6357EC4F-235E-4222-A36F-C7878ACE37F2}"/>
          </ac:spMkLst>
        </pc:spChg>
        <pc:picChg chg="add mod">
          <ac:chgData name="Dana Golden" userId="6484f9b66e2ed86a" providerId="LiveId" clId="{5C0BF6F2-8430-4758-937E-7BE12CED697F}" dt="2023-03-17T19:09:34.078" v="1202" actId="26606"/>
          <ac:picMkLst>
            <pc:docMk/>
            <pc:sldMk cId="1836031126" sldId="260"/>
            <ac:picMk id="2050" creationId="{CBFAEC06-7BCD-FA82-D75A-A6C41DFAEF01}"/>
          </ac:picMkLst>
        </pc:picChg>
      </pc:sldChg>
      <pc:sldChg chg="addSp modSp new mod setBg">
        <pc:chgData name="Dana Golden" userId="6484f9b66e2ed86a" providerId="LiveId" clId="{5C0BF6F2-8430-4758-937E-7BE12CED697F}" dt="2023-03-17T19:07:21.943" v="849" actId="26606"/>
        <pc:sldMkLst>
          <pc:docMk/>
          <pc:sldMk cId="1772469546" sldId="261"/>
        </pc:sldMkLst>
        <pc:spChg chg="mod">
          <ac:chgData name="Dana Golden" userId="6484f9b66e2ed86a" providerId="LiveId" clId="{5C0BF6F2-8430-4758-937E-7BE12CED697F}" dt="2023-03-17T19:07:21.943" v="849" actId="26606"/>
          <ac:spMkLst>
            <pc:docMk/>
            <pc:sldMk cId="1772469546" sldId="261"/>
            <ac:spMk id="2" creationId="{9B88F3B2-DD5F-95CB-1CC8-1973397F3653}"/>
          </ac:spMkLst>
        </pc:spChg>
        <pc:spChg chg="mod">
          <ac:chgData name="Dana Golden" userId="6484f9b66e2ed86a" providerId="LiveId" clId="{5C0BF6F2-8430-4758-937E-7BE12CED697F}" dt="2023-03-17T19:07:21.943" v="849" actId="26606"/>
          <ac:spMkLst>
            <pc:docMk/>
            <pc:sldMk cId="1772469546" sldId="261"/>
            <ac:spMk id="3" creationId="{14B1E950-2B69-D6B0-D539-B39A565E8D86}"/>
          </ac:spMkLst>
        </pc:spChg>
        <pc:spChg chg="add">
          <ac:chgData name="Dana Golden" userId="6484f9b66e2ed86a" providerId="LiveId" clId="{5C0BF6F2-8430-4758-937E-7BE12CED697F}" dt="2023-03-17T19:07:21.943" v="849" actId="26606"/>
          <ac:spMkLst>
            <pc:docMk/>
            <pc:sldMk cId="1772469546" sldId="261"/>
            <ac:spMk id="1031" creationId="{2B97F24A-32CE-4C1C-A50D-3016B394DCFB}"/>
          </ac:spMkLst>
        </pc:spChg>
        <pc:spChg chg="add">
          <ac:chgData name="Dana Golden" userId="6484f9b66e2ed86a" providerId="LiveId" clId="{5C0BF6F2-8430-4758-937E-7BE12CED697F}" dt="2023-03-17T19:07:21.943" v="849" actId="26606"/>
          <ac:spMkLst>
            <pc:docMk/>
            <pc:sldMk cId="1772469546" sldId="261"/>
            <ac:spMk id="1033" creationId="{6357EC4F-235E-4222-A36F-C7878ACE37F2}"/>
          </ac:spMkLst>
        </pc:spChg>
        <pc:picChg chg="add mod">
          <ac:chgData name="Dana Golden" userId="6484f9b66e2ed86a" providerId="LiveId" clId="{5C0BF6F2-8430-4758-937E-7BE12CED697F}" dt="2023-03-17T19:07:21.943" v="849" actId="26606"/>
          <ac:picMkLst>
            <pc:docMk/>
            <pc:sldMk cId="1772469546" sldId="261"/>
            <ac:picMk id="1026" creationId="{3847B478-B81E-1B62-5838-D9B733882045}"/>
          </ac:picMkLst>
        </pc:picChg>
      </pc:sldChg>
      <pc:sldChg chg="addSp modSp new mod setBg">
        <pc:chgData name="Dana Golden" userId="6484f9b66e2ed86a" providerId="LiveId" clId="{5C0BF6F2-8430-4758-937E-7BE12CED697F}" dt="2023-03-17T19:56:35.306" v="4053" actId="20577"/>
        <pc:sldMkLst>
          <pc:docMk/>
          <pc:sldMk cId="102711080" sldId="262"/>
        </pc:sldMkLst>
        <pc:spChg chg="mod">
          <ac:chgData name="Dana Golden" userId="6484f9b66e2ed86a" providerId="LiveId" clId="{5C0BF6F2-8430-4758-937E-7BE12CED697F}" dt="2023-03-17T19:52:29.721" v="3527" actId="26606"/>
          <ac:spMkLst>
            <pc:docMk/>
            <pc:sldMk cId="102711080" sldId="262"/>
            <ac:spMk id="2" creationId="{4B6C1225-93C5-E3E5-15AA-9ED4A9908CEC}"/>
          </ac:spMkLst>
        </pc:spChg>
        <pc:spChg chg="mod">
          <ac:chgData name="Dana Golden" userId="6484f9b66e2ed86a" providerId="LiveId" clId="{5C0BF6F2-8430-4758-937E-7BE12CED697F}" dt="2023-03-17T19:56:35.306" v="4053" actId="20577"/>
          <ac:spMkLst>
            <pc:docMk/>
            <pc:sldMk cId="102711080" sldId="262"/>
            <ac:spMk id="3" creationId="{7FB5580A-27F0-8927-63B4-6B9B5781C196}"/>
          </ac:spMkLst>
        </pc:spChg>
        <pc:spChg chg="add">
          <ac:chgData name="Dana Golden" userId="6484f9b66e2ed86a" providerId="LiveId" clId="{5C0BF6F2-8430-4758-937E-7BE12CED697F}" dt="2023-03-17T19:52:29.721" v="3527" actId="26606"/>
          <ac:spMkLst>
            <pc:docMk/>
            <pc:sldMk cId="102711080" sldId="262"/>
            <ac:spMk id="13319" creationId="{2B97F24A-32CE-4C1C-A50D-3016B394DCFB}"/>
          </ac:spMkLst>
        </pc:spChg>
        <pc:spChg chg="add">
          <ac:chgData name="Dana Golden" userId="6484f9b66e2ed86a" providerId="LiveId" clId="{5C0BF6F2-8430-4758-937E-7BE12CED697F}" dt="2023-03-17T19:52:29.721" v="3527" actId="26606"/>
          <ac:spMkLst>
            <pc:docMk/>
            <pc:sldMk cId="102711080" sldId="262"/>
            <ac:spMk id="13321" creationId="{CD8B4F24-440B-49E9-B85D-733523DC064B}"/>
          </ac:spMkLst>
        </pc:spChg>
        <pc:picChg chg="add mod">
          <ac:chgData name="Dana Golden" userId="6484f9b66e2ed86a" providerId="LiveId" clId="{5C0BF6F2-8430-4758-937E-7BE12CED697F}" dt="2023-03-17T19:52:29.721" v="3527" actId="26606"/>
          <ac:picMkLst>
            <pc:docMk/>
            <pc:sldMk cId="102711080" sldId="262"/>
            <ac:picMk id="13314" creationId="{12528F48-BFD5-5456-E941-E6E5515F4D11}"/>
          </ac:picMkLst>
        </pc:picChg>
      </pc:sldChg>
      <pc:sldChg chg="addSp modSp new mod setBg">
        <pc:chgData name="Dana Golden" userId="6484f9b66e2ed86a" providerId="LiveId" clId="{5C0BF6F2-8430-4758-937E-7BE12CED697F}" dt="2023-03-17T19:56:08.032" v="3963" actId="20577"/>
        <pc:sldMkLst>
          <pc:docMk/>
          <pc:sldMk cId="710600793" sldId="263"/>
        </pc:sldMkLst>
        <pc:spChg chg="mod">
          <ac:chgData name="Dana Golden" userId="6484f9b66e2ed86a" providerId="LiveId" clId="{5C0BF6F2-8430-4758-937E-7BE12CED697F}" dt="2023-03-17T19:53:37.457" v="3633" actId="26606"/>
          <ac:spMkLst>
            <pc:docMk/>
            <pc:sldMk cId="710600793" sldId="263"/>
            <ac:spMk id="2" creationId="{AAB8FFFF-E46E-8534-18E7-18C2E2C3A766}"/>
          </ac:spMkLst>
        </pc:spChg>
        <pc:spChg chg="mod">
          <ac:chgData name="Dana Golden" userId="6484f9b66e2ed86a" providerId="LiveId" clId="{5C0BF6F2-8430-4758-937E-7BE12CED697F}" dt="2023-03-17T19:56:08.032" v="3963" actId="20577"/>
          <ac:spMkLst>
            <pc:docMk/>
            <pc:sldMk cId="710600793" sldId="263"/>
            <ac:spMk id="3" creationId="{C1D5C571-1A2B-E897-3A7D-C6CE309B581A}"/>
          </ac:spMkLst>
        </pc:spChg>
        <pc:spChg chg="add">
          <ac:chgData name="Dana Golden" userId="6484f9b66e2ed86a" providerId="LiveId" clId="{5C0BF6F2-8430-4758-937E-7BE12CED697F}" dt="2023-03-17T19:53:37.457" v="3633" actId="26606"/>
          <ac:spMkLst>
            <pc:docMk/>
            <pc:sldMk cId="710600793" sldId="263"/>
            <ac:spMk id="14343" creationId="{2B97F24A-32CE-4C1C-A50D-3016B394DCFB}"/>
          </ac:spMkLst>
        </pc:spChg>
        <pc:spChg chg="add">
          <ac:chgData name="Dana Golden" userId="6484f9b66e2ed86a" providerId="LiveId" clId="{5C0BF6F2-8430-4758-937E-7BE12CED697F}" dt="2023-03-17T19:53:37.457" v="3633" actId="26606"/>
          <ac:spMkLst>
            <pc:docMk/>
            <pc:sldMk cId="710600793" sldId="263"/>
            <ac:spMk id="14345" creationId="{CD8B4F24-440B-49E9-B85D-733523DC064B}"/>
          </ac:spMkLst>
        </pc:spChg>
        <pc:picChg chg="add mod">
          <ac:chgData name="Dana Golden" userId="6484f9b66e2ed86a" providerId="LiveId" clId="{5C0BF6F2-8430-4758-937E-7BE12CED697F}" dt="2023-03-17T19:53:37.457" v="3633" actId="26606"/>
          <ac:picMkLst>
            <pc:docMk/>
            <pc:sldMk cId="710600793" sldId="263"/>
            <ac:picMk id="14338" creationId="{AF71E9E7-7BD5-6CA9-BFD6-C01547A572E7}"/>
          </ac:picMkLst>
        </pc:picChg>
      </pc:sldChg>
      <pc:sldChg chg="addSp modSp new mod setBg">
        <pc:chgData name="Dana Golden" userId="6484f9b66e2ed86a" providerId="LiveId" clId="{5C0BF6F2-8430-4758-937E-7BE12CED697F}" dt="2023-03-17T19:12:32.011" v="1567" actId="20577"/>
        <pc:sldMkLst>
          <pc:docMk/>
          <pc:sldMk cId="3645706303" sldId="264"/>
        </pc:sldMkLst>
        <pc:spChg chg="mod">
          <ac:chgData name="Dana Golden" userId="6484f9b66e2ed86a" providerId="LiveId" clId="{5C0BF6F2-8430-4758-937E-7BE12CED697F}" dt="2023-03-17T19:11:14.212" v="1375" actId="26606"/>
          <ac:spMkLst>
            <pc:docMk/>
            <pc:sldMk cId="3645706303" sldId="264"/>
            <ac:spMk id="2" creationId="{B96A6B46-7A78-BA29-14A2-772B2217A550}"/>
          </ac:spMkLst>
        </pc:spChg>
        <pc:spChg chg="mod">
          <ac:chgData name="Dana Golden" userId="6484f9b66e2ed86a" providerId="LiveId" clId="{5C0BF6F2-8430-4758-937E-7BE12CED697F}" dt="2023-03-17T19:12:32.011" v="1567" actId="20577"/>
          <ac:spMkLst>
            <pc:docMk/>
            <pc:sldMk cId="3645706303" sldId="264"/>
            <ac:spMk id="3" creationId="{FED8EC30-6936-C25F-AA00-CE22DF0FC62F}"/>
          </ac:spMkLst>
        </pc:spChg>
        <pc:spChg chg="add">
          <ac:chgData name="Dana Golden" userId="6484f9b66e2ed86a" providerId="LiveId" clId="{5C0BF6F2-8430-4758-937E-7BE12CED697F}" dt="2023-03-17T19:11:14.212" v="1375" actId="26606"/>
          <ac:spMkLst>
            <pc:docMk/>
            <pc:sldMk cId="3645706303" sldId="264"/>
            <ac:spMk id="10" creationId="{2B97F24A-32CE-4C1C-A50D-3016B394DCFB}"/>
          </ac:spMkLst>
        </pc:spChg>
        <pc:spChg chg="add">
          <ac:chgData name="Dana Golden" userId="6484f9b66e2ed86a" providerId="LiveId" clId="{5C0BF6F2-8430-4758-937E-7BE12CED697F}" dt="2023-03-17T19:11:14.212" v="1375" actId="26606"/>
          <ac:spMkLst>
            <pc:docMk/>
            <pc:sldMk cId="3645706303" sldId="264"/>
            <ac:spMk id="12" creationId="{6357EC4F-235E-4222-A36F-C7878ACE37F2}"/>
          </ac:spMkLst>
        </pc:spChg>
        <pc:picChg chg="add mod">
          <ac:chgData name="Dana Golden" userId="6484f9b66e2ed86a" providerId="LiveId" clId="{5C0BF6F2-8430-4758-937E-7BE12CED697F}" dt="2023-03-17T19:11:14.212" v="1375" actId="26606"/>
          <ac:picMkLst>
            <pc:docMk/>
            <pc:sldMk cId="3645706303" sldId="264"/>
            <ac:picMk id="5" creationId="{7BEC6527-3EC5-7EEB-8B8E-F58CC882C1DD}"/>
          </ac:picMkLst>
        </pc:picChg>
      </pc:sldChg>
      <pc:sldChg chg="addSp delSp modSp new mod setBg">
        <pc:chgData name="Dana Golden" userId="6484f9b66e2ed86a" providerId="LiveId" clId="{5C0BF6F2-8430-4758-937E-7BE12CED697F}" dt="2023-03-17T20:05:06.588" v="5020" actId="26606"/>
        <pc:sldMkLst>
          <pc:docMk/>
          <pc:sldMk cId="37531852" sldId="265"/>
        </pc:sldMkLst>
        <pc:spChg chg="mod">
          <ac:chgData name="Dana Golden" userId="6484f9b66e2ed86a" providerId="LiveId" clId="{5C0BF6F2-8430-4758-937E-7BE12CED697F}" dt="2023-03-17T20:05:06.588" v="5020" actId="26606"/>
          <ac:spMkLst>
            <pc:docMk/>
            <pc:sldMk cId="37531852" sldId="265"/>
            <ac:spMk id="2" creationId="{9E9C5CCB-807E-13AC-CA66-9C319F9AE885}"/>
          </ac:spMkLst>
        </pc:spChg>
        <pc:spChg chg="add del">
          <ac:chgData name="Dana Golden" userId="6484f9b66e2ed86a" providerId="LiveId" clId="{5C0BF6F2-8430-4758-937E-7BE12CED697F}" dt="2023-03-17T20:05:06.588" v="5020" actId="26606"/>
          <ac:spMkLst>
            <pc:docMk/>
            <pc:sldMk cId="37531852" sldId="265"/>
            <ac:spMk id="3" creationId="{7A03D470-34E8-6562-EBBF-494E9478D4C9}"/>
          </ac:spMkLst>
        </pc:spChg>
        <pc:spChg chg="add del">
          <ac:chgData name="Dana Golden" userId="6484f9b66e2ed86a" providerId="LiveId" clId="{5C0BF6F2-8430-4758-937E-7BE12CED697F}" dt="2023-03-17T20:05:04.390" v="5017" actId="26606"/>
          <ac:spMkLst>
            <pc:docMk/>
            <pc:sldMk cId="37531852" sldId="265"/>
            <ac:spMk id="10" creationId="{6753252F-4873-4F63-801D-CC719279A7D5}"/>
          </ac:spMkLst>
        </pc:spChg>
        <pc:spChg chg="add del">
          <ac:chgData name="Dana Golden" userId="6484f9b66e2ed86a" providerId="LiveId" clId="{5C0BF6F2-8430-4758-937E-7BE12CED697F}" dt="2023-03-17T20:05:04.390" v="5017" actId="26606"/>
          <ac:spMkLst>
            <pc:docMk/>
            <pc:sldMk cId="37531852" sldId="265"/>
            <ac:spMk id="12" creationId="{047C8CCB-F95D-4249-92DD-651249D3535A}"/>
          </ac:spMkLst>
        </pc:spChg>
        <pc:spChg chg="add del">
          <ac:chgData name="Dana Golden" userId="6484f9b66e2ed86a" providerId="LiveId" clId="{5C0BF6F2-8430-4758-937E-7BE12CED697F}" dt="2023-03-17T20:05:06.585" v="5019" actId="26606"/>
          <ac:spMkLst>
            <pc:docMk/>
            <pc:sldMk cId="37531852" sldId="265"/>
            <ac:spMk id="14" creationId="{D07DD2DE-F619-49DD-B5E7-03A290FF4ED1}"/>
          </ac:spMkLst>
        </pc:spChg>
        <pc:spChg chg="add del">
          <ac:chgData name="Dana Golden" userId="6484f9b66e2ed86a" providerId="LiveId" clId="{5C0BF6F2-8430-4758-937E-7BE12CED697F}" dt="2023-03-17T20:05:06.585" v="5019" actId="26606"/>
          <ac:spMkLst>
            <pc:docMk/>
            <pc:sldMk cId="37531852" sldId="265"/>
            <ac:spMk id="15" creationId="{A8384FB5-9ADC-4DDC-881B-597D56F5B15D}"/>
          </ac:spMkLst>
        </pc:spChg>
        <pc:spChg chg="add del">
          <ac:chgData name="Dana Golden" userId="6484f9b66e2ed86a" providerId="LiveId" clId="{5C0BF6F2-8430-4758-937E-7BE12CED697F}" dt="2023-03-17T20:05:06.585" v="5019" actId="26606"/>
          <ac:spMkLst>
            <pc:docMk/>
            <pc:sldMk cId="37531852" sldId="265"/>
            <ac:spMk id="16" creationId="{85149191-5F60-4A28-AAFF-039F96B0F3EC}"/>
          </ac:spMkLst>
        </pc:spChg>
        <pc:spChg chg="add del">
          <ac:chgData name="Dana Golden" userId="6484f9b66e2ed86a" providerId="LiveId" clId="{5C0BF6F2-8430-4758-937E-7BE12CED697F}" dt="2023-03-17T20:05:06.585" v="5019" actId="26606"/>
          <ac:spMkLst>
            <pc:docMk/>
            <pc:sldMk cId="37531852" sldId="265"/>
            <ac:spMk id="17" creationId="{91E5A9A7-95C6-4F4F-B00E-C82E07FE62EF}"/>
          </ac:spMkLst>
        </pc:spChg>
        <pc:spChg chg="add del">
          <ac:chgData name="Dana Golden" userId="6484f9b66e2ed86a" providerId="LiveId" clId="{5C0BF6F2-8430-4758-937E-7BE12CED697F}" dt="2023-03-17T20:05:06.585" v="5019" actId="26606"/>
          <ac:spMkLst>
            <pc:docMk/>
            <pc:sldMk cId="37531852" sldId="265"/>
            <ac:spMk id="18" creationId="{F8260ED5-17F7-4158-B241-D51DD4CF1B7E}"/>
          </ac:spMkLst>
        </pc:spChg>
        <pc:spChg chg="add">
          <ac:chgData name="Dana Golden" userId="6484f9b66e2ed86a" providerId="LiveId" clId="{5C0BF6F2-8430-4758-937E-7BE12CED697F}" dt="2023-03-17T20:05:06.588" v="5020" actId="26606"/>
          <ac:spMkLst>
            <pc:docMk/>
            <pc:sldMk cId="37531852" sldId="265"/>
            <ac:spMk id="20" creationId="{6753252F-4873-4F63-801D-CC719279A7D5}"/>
          </ac:spMkLst>
        </pc:spChg>
        <pc:spChg chg="add">
          <ac:chgData name="Dana Golden" userId="6484f9b66e2ed86a" providerId="LiveId" clId="{5C0BF6F2-8430-4758-937E-7BE12CED697F}" dt="2023-03-17T20:05:06.588" v="5020" actId="26606"/>
          <ac:spMkLst>
            <pc:docMk/>
            <pc:sldMk cId="37531852" sldId="265"/>
            <ac:spMk id="21" creationId="{047C8CCB-F95D-4249-92DD-651249D3535A}"/>
          </ac:spMkLst>
        </pc:spChg>
        <pc:picChg chg="add mod">
          <ac:chgData name="Dana Golden" userId="6484f9b66e2ed86a" providerId="LiveId" clId="{5C0BF6F2-8430-4758-937E-7BE12CED697F}" dt="2023-03-17T20:05:06.588" v="5020" actId="26606"/>
          <ac:picMkLst>
            <pc:docMk/>
            <pc:sldMk cId="37531852" sldId="265"/>
            <ac:picMk id="5" creationId="{3047E9FA-A7D6-DF90-755D-78D7CDCE361A}"/>
          </ac:picMkLst>
        </pc:picChg>
      </pc:sldChg>
      <pc:sldChg chg="addSp delSp modSp new mod setBg">
        <pc:chgData name="Dana Golden" userId="6484f9b66e2ed86a" providerId="LiveId" clId="{5C0BF6F2-8430-4758-937E-7BE12CED697F}" dt="2023-03-17T20:04:11.747" v="5013" actId="26606"/>
        <pc:sldMkLst>
          <pc:docMk/>
          <pc:sldMk cId="276514427" sldId="266"/>
        </pc:sldMkLst>
        <pc:spChg chg="mod">
          <ac:chgData name="Dana Golden" userId="6484f9b66e2ed86a" providerId="LiveId" clId="{5C0BF6F2-8430-4758-937E-7BE12CED697F}" dt="2023-03-17T20:04:11.747" v="5013" actId="26606"/>
          <ac:spMkLst>
            <pc:docMk/>
            <pc:sldMk cId="276514427" sldId="266"/>
            <ac:spMk id="2" creationId="{8B3202C0-4AD7-1FD0-21E1-833F45D24338}"/>
          </ac:spMkLst>
        </pc:spChg>
        <pc:spChg chg="del">
          <ac:chgData name="Dana Golden" userId="6484f9b66e2ed86a" providerId="LiveId" clId="{5C0BF6F2-8430-4758-937E-7BE12CED697F}" dt="2023-03-17T19:16:44.292" v="1700" actId="22"/>
          <ac:spMkLst>
            <pc:docMk/>
            <pc:sldMk cId="276514427" sldId="266"/>
            <ac:spMk id="3" creationId="{D71838D3-B214-FC70-9ED3-277EAF0766CC}"/>
          </ac:spMkLst>
        </pc:spChg>
        <pc:spChg chg="add">
          <ac:chgData name="Dana Golden" userId="6484f9b66e2ed86a" providerId="LiveId" clId="{5C0BF6F2-8430-4758-937E-7BE12CED697F}" dt="2023-03-17T20:04:11.747" v="5013" actId="26606"/>
          <ac:spMkLst>
            <pc:docMk/>
            <pc:sldMk cId="276514427" sldId="266"/>
            <ac:spMk id="10" creationId="{A8384FB5-9ADC-4DDC-881B-597D56F5B15D}"/>
          </ac:spMkLst>
        </pc:spChg>
        <pc:spChg chg="add">
          <ac:chgData name="Dana Golden" userId="6484f9b66e2ed86a" providerId="LiveId" clId="{5C0BF6F2-8430-4758-937E-7BE12CED697F}" dt="2023-03-17T20:04:11.747" v="5013" actId="26606"/>
          <ac:spMkLst>
            <pc:docMk/>
            <pc:sldMk cId="276514427" sldId="266"/>
            <ac:spMk id="12" creationId="{91E5A9A7-95C6-4F4F-B00E-C82E07FE62EF}"/>
          </ac:spMkLst>
        </pc:spChg>
        <pc:spChg chg="add">
          <ac:chgData name="Dana Golden" userId="6484f9b66e2ed86a" providerId="LiveId" clId="{5C0BF6F2-8430-4758-937E-7BE12CED697F}" dt="2023-03-17T20:04:11.747" v="5013" actId="26606"/>
          <ac:spMkLst>
            <pc:docMk/>
            <pc:sldMk cId="276514427" sldId="266"/>
            <ac:spMk id="14" creationId="{D07DD2DE-F619-49DD-B5E7-03A290FF4ED1}"/>
          </ac:spMkLst>
        </pc:spChg>
        <pc:spChg chg="add">
          <ac:chgData name="Dana Golden" userId="6484f9b66e2ed86a" providerId="LiveId" clId="{5C0BF6F2-8430-4758-937E-7BE12CED697F}" dt="2023-03-17T20:04:11.747" v="5013" actId="26606"/>
          <ac:spMkLst>
            <pc:docMk/>
            <pc:sldMk cId="276514427" sldId="266"/>
            <ac:spMk id="16" creationId="{85149191-5F60-4A28-AAFF-039F96B0F3EC}"/>
          </ac:spMkLst>
        </pc:spChg>
        <pc:spChg chg="add">
          <ac:chgData name="Dana Golden" userId="6484f9b66e2ed86a" providerId="LiveId" clId="{5C0BF6F2-8430-4758-937E-7BE12CED697F}" dt="2023-03-17T20:04:11.747" v="5013" actId="26606"/>
          <ac:spMkLst>
            <pc:docMk/>
            <pc:sldMk cId="276514427" sldId="266"/>
            <ac:spMk id="18" creationId="{F8260ED5-17F7-4158-B241-D51DD4CF1B7E}"/>
          </ac:spMkLst>
        </pc:spChg>
        <pc:picChg chg="add mod ord">
          <ac:chgData name="Dana Golden" userId="6484f9b66e2ed86a" providerId="LiveId" clId="{5C0BF6F2-8430-4758-937E-7BE12CED697F}" dt="2023-03-17T20:04:11.747" v="5013" actId="26606"/>
          <ac:picMkLst>
            <pc:docMk/>
            <pc:sldMk cId="276514427" sldId="266"/>
            <ac:picMk id="5" creationId="{61DBEF8F-79A2-E04E-C118-31AF49E5240F}"/>
          </ac:picMkLst>
        </pc:picChg>
      </pc:sldChg>
      <pc:sldChg chg="addSp delSp modSp new mod setBg">
        <pc:chgData name="Dana Golden" userId="6484f9b66e2ed86a" providerId="LiveId" clId="{5C0BF6F2-8430-4758-937E-7BE12CED697F}" dt="2023-03-17T20:04:14.209" v="5014" actId="26606"/>
        <pc:sldMkLst>
          <pc:docMk/>
          <pc:sldMk cId="702556488" sldId="267"/>
        </pc:sldMkLst>
        <pc:spChg chg="mod">
          <ac:chgData name="Dana Golden" userId="6484f9b66e2ed86a" providerId="LiveId" clId="{5C0BF6F2-8430-4758-937E-7BE12CED697F}" dt="2023-03-17T20:04:14.209" v="5014" actId="26606"/>
          <ac:spMkLst>
            <pc:docMk/>
            <pc:sldMk cId="702556488" sldId="267"/>
            <ac:spMk id="2" creationId="{9577AFF7-6656-EF06-6390-89DB428B5AD5}"/>
          </ac:spMkLst>
        </pc:spChg>
        <pc:spChg chg="del">
          <ac:chgData name="Dana Golden" userId="6484f9b66e2ed86a" providerId="LiveId" clId="{5C0BF6F2-8430-4758-937E-7BE12CED697F}" dt="2023-03-17T19:18:23.506" v="1731" actId="22"/>
          <ac:spMkLst>
            <pc:docMk/>
            <pc:sldMk cId="702556488" sldId="267"/>
            <ac:spMk id="3" creationId="{A8C9B026-EA22-8268-4948-509585350B73}"/>
          </ac:spMkLst>
        </pc:spChg>
        <pc:spChg chg="add">
          <ac:chgData name="Dana Golden" userId="6484f9b66e2ed86a" providerId="LiveId" clId="{5C0BF6F2-8430-4758-937E-7BE12CED697F}" dt="2023-03-17T20:04:14.209" v="5014" actId="26606"/>
          <ac:spMkLst>
            <pc:docMk/>
            <pc:sldMk cId="702556488" sldId="267"/>
            <ac:spMk id="10" creationId="{6753252F-4873-4F63-801D-CC719279A7D5}"/>
          </ac:spMkLst>
        </pc:spChg>
        <pc:spChg chg="add">
          <ac:chgData name="Dana Golden" userId="6484f9b66e2ed86a" providerId="LiveId" clId="{5C0BF6F2-8430-4758-937E-7BE12CED697F}" dt="2023-03-17T20:04:14.209" v="5014" actId="26606"/>
          <ac:spMkLst>
            <pc:docMk/>
            <pc:sldMk cId="702556488" sldId="267"/>
            <ac:spMk id="12" creationId="{047C8CCB-F95D-4249-92DD-651249D3535A}"/>
          </ac:spMkLst>
        </pc:spChg>
        <pc:picChg chg="add mod ord">
          <ac:chgData name="Dana Golden" userId="6484f9b66e2ed86a" providerId="LiveId" clId="{5C0BF6F2-8430-4758-937E-7BE12CED697F}" dt="2023-03-17T20:04:14.209" v="5014" actId="26606"/>
          <ac:picMkLst>
            <pc:docMk/>
            <pc:sldMk cId="702556488" sldId="267"/>
            <ac:picMk id="5" creationId="{6CB8A440-5660-C80B-CAAD-93EC7B6D0884}"/>
          </ac:picMkLst>
        </pc:picChg>
      </pc:sldChg>
      <pc:sldChg chg="addSp delSp modSp new mod setBg modAnim">
        <pc:chgData name="Dana Golden" userId="6484f9b66e2ed86a" providerId="LiveId" clId="{5C0BF6F2-8430-4758-937E-7BE12CED697F}" dt="2023-03-17T20:03:08.005" v="4918"/>
        <pc:sldMkLst>
          <pc:docMk/>
          <pc:sldMk cId="2354396188" sldId="268"/>
        </pc:sldMkLst>
        <pc:spChg chg="mod">
          <ac:chgData name="Dana Golden" userId="6484f9b66e2ed86a" providerId="LiveId" clId="{5C0BF6F2-8430-4758-937E-7BE12CED697F}" dt="2023-03-17T20:02:31.920" v="4909" actId="26606"/>
          <ac:spMkLst>
            <pc:docMk/>
            <pc:sldMk cId="2354396188" sldId="268"/>
            <ac:spMk id="2" creationId="{582C2D7E-6F7F-F661-7517-827016B960A7}"/>
          </ac:spMkLst>
        </pc:spChg>
        <pc:spChg chg="del">
          <ac:chgData name="Dana Golden" userId="6484f9b66e2ed86a" providerId="LiveId" clId="{5C0BF6F2-8430-4758-937E-7BE12CED697F}" dt="2023-03-17T20:02:29.897" v="4908"/>
          <ac:spMkLst>
            <pc:docMk/>
            <pc:sldMk cId="2354396188" sldId="268"/>
            <ac:spMk id="3" creationId="{E22E6D8C-93D4-085D-32F3-CE5978338668}"/>
          </ac:spMkLst>
        </pc:spChg>
        <pc:spChg chg="add">
          <ac:chgData name="Dana Golden" userId="6484f9b66e2ed86a" providerId="LiveId" clId="{5C0BF6F2-8430-4758-937E-7BE12CED697F}" dt="2023-03-17T20:02:31.920" v="4909" actId="26606"/>
          <ac:spMkLst>
            <pc:docMk/>
            <pc:sldMk cId="2354396188" sldId="268"/>
            <ac:spMk id="21511" creationId="{A8384FB5-9ADC-4DDC-881B-597D56F5B15D}"/>
          </ac:spMkLst>
        </pc:spChg>
        <pc:spChg chg="add">
          <ac:chgData name="Dana Golden" userId="6484f9b66e2ed86a" providerId="LiveId" clId="{5C0BF6F2-8430-4758-937E-7BE12CED697F}" dt="2023-03-17T20:02:31.920" v="4909" actId="26606"/>
          <ac:spMkLst>
            <pc:docMk/>
            <pc:sldMk cId="2354396188" sldId="268"/>
            <ac:spMk id="21513" creationId="{91E5A9A7-95C6-4F4F-B00E-C82E07FE62EF}"/>
          </ac:spMkLst>
        </pc:spChg>
        <pc:spChg chg="add">
          <ac:chgData name="Dana Golden" userId="6484f9b66e2ed86a" providerId="LiveId" clId="{5C0BF6F2-8430-4758-937E-7BE12CED697F}" dt="2023-03-17T20:02:31.920" v="4909" actId="26606"/>
          <ac:spMkLst>
            <pc:docMk/>
            <pc:sldMk cId="2354396188" sldId="268"/>
            <ac:spMk id="21515" creationId="{D07DD2DE-F619-49DD-B5E7-03A290FF4ED1}"/>
          </ac:spMkLst>
        </pc:spChg>
        <pc:spChg chg="add">
          <ac:chgData name="Dana Golden" userId="6484f9b66e2ed86a" providerId="LiveId" clId="{5C0BF6F2-8430-4758-937E-7BE12CED697F}" dt="2023-03-17T20:02:31.920" v="4909" actId="26606"/>
          <ac:spMkLst>
            <pc:docMk/>
            <pc:sldMk cId="2354396188" sldId="268"/>
            <ac:spMk id="21517" creationId="{85149191-5F60-4A28-AAFF-039F96B0F3EC}"/>
          </ac:spMkLst>
        </pc:spChg>
        <pc:spChg chg="add">
          <ac:chgData name="Dana Golden" userId="6484f9b66e2ed86a" providerId="LiveId" clId="{5C0BF6F2-8430-4758-937E-7BE12CED697F}" dt="2023-03-17T20:02:31.920" v="4909" actId="26606"/>
          <ac:spMkLst>
            <pc:docMk/>
            <pc:sldMk cId="2354396188" sldId="268"/>
            <ac:spMk id="21519" creationId="{F8260ED5-17F7-4158-B241-D51DD4CF1B7E}"/>
          </ac:spMkLst>
        </pc:spChg>
        <pc:picChg chg="add mod">
          <ac:chgData name="Dana Golden" userId="6484f9b66e2ed86a" providerId="LiveId" clId="{5C0BF6F2-8430-4758-937E-7BE12CED697F}" dt="2023-03-17T20:02:31.920" v="4909" actId="26606"/>
          <ac:picMkLst>
            <pc:docMk/>
            <pc:sldMk cId="2354396188" sldId="268"/>
            <ac:picMk id="21506" creationId="{2BC95AF2-380B-0558-1CB5-62C63662FCCF}"/>
          </ac:picMkLst>
        </pc:picChg>
        <pc:picChg chg="add mod">
          <ac:chgData name="Dana Golden" userId="6484f9b66e2ed86a" providerId="LiveId" clId="{5C0BF6F2-8430-4758-937E-7BE12CED697F}" dt="2023-03-17T20:03:06.319" v="4917" actId="1076"/>
          <ac:picMkLst>
            <pc:docMk/>
            <pc:sldMk cId="2354396188" sldId="268"/>
            <ac:picMk id="21508" creationId="{5FE7A3FD-86CC-16A3-1EC7-303C6DC362E3}"/>
          </ac:picMkLst>
        </pc:picChg>
      </pc:sldChg>
      <pc:sldChg chg="addSp delSp modSp new mod setBg">
        <pc:chgData name="Dana Golden" userId="6484f9b66e2ed86a" providerId="LiveId" clId="{5C0BF6F2-8430-4758-937E-7BE12CED697F}" dt="2023-03-17T19:19:49.547" v="1773" actId="26606"/>
        <pc:sldMkLst>
          <pc:docMk/>
          <pc:sldMk cId="3352420151" sldId="269"/>
        </pc:sldMkLst>
        <pc:spChg chg="mod">
          <ac:chgData name="Dana Golden" userId="6484f9b66e2ed86a" providerId="LiveId" clId="{5C0BF6F2-8430-4758-937E-7BE12CED697F}" dt="2023-03-17T19:19:49.547" v="1773" actId="26606"/>
          <ac:spMkLst>
            <pc:docMk/>
            <pc:sldMk cId="3352420151" sldId="269"/>
            <ac:spMk id="2" creationId="{1E7864A6-869D-5AE7-5E6C-482D0FBB071D}"/>
          </ac:spMkLst>
        </pc:spChg>
        <pc:spChg chg="del">
          <ac:chgData name="Dana Golden" userId="6484f9b66e2ed86a" providerId="LiveId" clId="{5C0BF6F2-8430-4758-937E-7BE12CED697F}" dt="2023-03-17T19:19:48.054" v="1772" actId="478"/>
          <ac:spMkLst>
            <pc:docMk/>
            <pc:sldMk cId="3352420151" sldId="269"/>
            <ac:spMk id="3" creationId="{05432E1C-2331-B830-2BD1-3107AB482945}"/>
          </ac:spMkLst>
        </pc:spChg>
        <pc:spChg chg="add">
          <ac:chgData name="Dana Golden" userId="6484f9b66e2ed86a" providerId="LiveId" clId="{5C0BF6F2-8430-4758-937E-7BE12CED697F}" dt="2023-03-17T19:19:49.547" v="1773" actId="26606"/>
          <ac:spMkLst>
            <pc:docMk/>
            <pc:sldMk cId="3352420151" sldId="269"/>
            <ac:spMk id="4103" creationId="{2B577FF9-3543-4875-815D-3D87BD8A2002}"/>
          </ac:spMkLst>
        </pc:spChg>
        <pc:spChg chg="add">
          <ac:chgData name="Dana Golden" userId="6484f9b66e2ed86a" providerId="LiveId" clId="{5C0BF6F2-8430-4758-937E-7BE12CED697F}" dt="2023-03-17T19:19:49.547" v="1773" actId="26606"/>
          <ac:spMkLst>
            <pc:docMk/>
            <pc:sldMk cId="3352420151" sldId="269"/>
            <ac:spMk id="4105" creationId="{F5569EEC-E12F-4856-B407-02B2813A4AA5}"/>
          </ac:spMkLst>
        </pc:spChg>
        <pc:spChg chg="add">
          <ac:chgData name="Dana Golden" userId="6484f9b66e2ed86a" providerId="LiveId" clId="{5C0BF6F2-8430-4758-937E-7BE12CED697F}" dt="2023-03-17T19:19:49.547" v="1773" actId="26606"/>
          <ac:spMkLst>
            <pc:docMk/>
            <pc:sldMk cId="3352420151" sldId="269"/>
            <ac:spMk id="4107" creationId="{CF860788-3A6A-45A3-B3F1-06F159665603}"/>
          </ac:spMkLst>
        </pc:spChg>
        <pc:spChg chg="add">
          <ac:chgData name="Dana Golden" userId="6484f9b66e2ed86a" providerId="LiveId" clId="{5C0BF6F2-8430-4758-937E-7BE12CED697F}" dt="2023-03-17T19:19:49.547" v="1773" actId="26606"/>
          <ac:spMkLst>
            <pc:docMk/>
            <pc:sldMk cId="3352420151" sldId="269"/>
            <ac:spMk id="4109" creationId="{DF1E3393-B852-4883-B778-ED3525112942}"/>
          </ac:spMkLst>
        </pc:spChg>
        <pc:spChg chg="add">
          <ac:chgData name="Dana Golden" userId="6484f9b66e2ed86a" providerId="LiveId" clId="{5C0BF6F2-8430-4758-937E-7BE12CED697F}" dt="2023-03-17T19:19:49.547" v="1773" actId="26606"/>
          <ac:spMkLst>
            <pc:docMk/>
            <pc:sldMk cId="3352420151" sldId="269"/>
            <ac:spMk id="4111" creationId="{39853D09-4205-4CC7-83EB-288E886AC9E4}"/>
          </ac:spMkLst>
        </pc:spChg>
        <pc:spChg chg="add">
          <ac:chgData name="Dana Golden" userId="6484f9b66e2ed86a" providerId="LiveId" clId="{5C0BF6F2-8430-4758-937E-7BE12CED697F}" dt="2023-03-17T19:19:49.547" v="1773" actId="26606"/>
          <ac:spMkLst>
            <pc:docMk/>
            <pc:sldMk cId="3352420151" sldId="269"/>
            <ac:spMk id="4113" creationId="{0D040B79-3E73-4A31-840D-D6B9C9FDFC46}"/>
          </ac:spMkLst>
        </pc:spChg>
        <pc:spChg chg="add">
          <ac:chgData name="Dana Golden" userId="6484f9b66e2ed86a" providerId="LiveId" clId="{5C0BF6F2-8430-4758-937E-7BE12CED697F}" dt="2023-03-17T19:19:49.547" v="1773" actId="26606"/>
          <ac:spMkLst>
            <pc:docMk/>
            <pc:sldMk cId="3352420151" sldId="269"/>
            <ac:spMk id="4115" creationId="{156C6AE5-3F8B-42AC-9EA4-1B686A11E93F}"/>
          </ac:spMkLst>
        </pc:spChg>
        <pc:picChg chg="add mod">
          <ac:chgData name="Dana Golden" userId="6484f9b66e2ed86a" providerId="LiveId" clId="{5C0BF6F2-8430-4758-937E-7BE12CED697F}" dt="2023-03-17T19:19:49.547" v="1773" actId="26606"/>
          <ac:picMkLst>
            <pc:docMk/>
            <pc:sldMk cId="3352420151" sldId="269"/>
            <ac:picMk id="4098" creationId="{B00B6887-C7FE-861E-B5C3-60BC96AA1255}"/>
          </ac:picMkLst>
        </pc:picChg>
      </pc:sldChg>
      <pc:sldChg chg="addSp delSp modSp new mod setBg">
        <pc:chgData name="Dana Golden" userId="6484f9b66e2ed86a" providerId="LiveId" clId="{5C0BF6F2-8430-4758-937E-7BE12CED697F}" dt="2023-03-17T19:57:38.754" v="4085" actId="26606"/>
        <pc:sldMkLst>
          <pc:docMk/>
          <pc:sldMk cId="2236867556" sldId="270"/>
        </pc:sldMkLst>
        <pc:spChg chg="mod">
          <ac:chgData name="Dana Golden" userId="6484f9b66e2ed86a" providerId="LiveId" clId="{5C0BF6F2-8430-4758-937E-7BE12CED697F}" dt="2023-03-17T19:57:38.754" v="4085" actId="26606"/>
          <ac:spMkLst>
            <pc:docMk/>
            <pc:sldMk cId="2236867556" sldId="270"/>
            <ac:spMk id="2" creationId="{247C0492-085F-B1B5-CA51-4252770455D1}"/>
          </ac:spMkLst>
        </pc:spChg>
        <pc:spChg chg="del">
          <ac:chgData name="Dana Golden" userId="6484f9b66e2ed86a" providerId="LiveId" clId="{5C0BF6F2-8430-4758-937E-7BE12CED697F}" dt="2023-03-17T19:57:37.407" v="4084"/>
          <ac:spMkLst>
            <pc:docMk/>
            <pc:sldMk cId="2236867556" sldId="270"/>
            <ac:spMk id="3" creationId="{365E9BF7-0DA5-62B1-EC6D-1AC1D360E2D7}"/>
          </ac:spMkLst>
        </pc:spChg>
        <pc:spChg chg="add">
          <ac:chgData name="Dana Golden" userId="6484f9b66e2ed86a" providerId="LiveId" clId="{5C0BF6F2-8430-4758-937E-7BE12CED697F}" dt="2023-03-17T19:57:38.754" v="4085" actId="26606"/>
          <ac:spMkLst>
            <pc:docMk/>
            <pc:sldMk cId="2236867556" sldId="270"/>
            <ac:spMk id="19463" creationId="{665DBBEF-238B-476B-96AB-8AAC3224ECEA}"/>
          </ac:spMkLst>
        </pc:spChg>
        <pc:spChg chg="add">
          <ac:chgData name="Dana Golden" userId="6484f9b66e2ed86a" providerId="LiveId" clId="{5C0BF6F2-8430-4758-937E-7BE12CED697F}" dt="2023-03-17T19:57:38.754" v="4085" actId="26606"/>
          <ac:spMkLst>
            <pc:docMk/>
            <pc:sldMk cId="2236867556" sldId="270"/>
            <ac:spMk id="19465" creationId="{3FCFB1DE-0B7E-48CC-BA90-B2AB0889F9D6}"/>
          </ac:spMkLst>
        </pc:spChg>
        <pc:picChg chg="add mod">
          <ac:chgData name="Dana Golden" userId="6484f9b66e2ed86a" providerId="LiveId" clId="{5C0BF6F2-8430-4758-937E-7BE12CED697F}" dt="2023-03-17T19:57:38.754" v="4085" actId="26606"/>
          <ac:picMkLst>
            <pc:docMk/>
            <pc:sldMk cId="2236867556" sldId="270"/>
            <ac:picMk id="19458" creationId="{D4528051-66B4-BF19-ECF3-A2068DCE64CF}"/>
          </ac:picMkLst>
        </pc:picChg>
      </pc:sldChg>
      <pc:sldChg chg="addSp delSp modSp new mod setBg">
        <pc:chgData name="Dana Golden" userId="6484f9b66e2ed86a" providerId="LiveId" clId="{5C0BF6F2-8430-4758-937E-7BE12CED697F}" dt="2023-03-17T19:59:35.657" v="4564" actId="20577"/>
        <pc:sldMkLst>
          <pc:docMk/>
          <pc:sldMk cId="2510899378" sldId="271"/>
        </pc:sldMkLst>
        <pc:spChg chg="mod">
          <ac:chgData name="Dana Golden" userId="6484f9b66e2ed86a" providerId="LiveId" clId="{5C0BF6F2-8430-4758-937E-7BE12CED697F}" dt="2023-03-17T19:58:53.643" v="4353" actId="26606"/>
          <ac:spMkLst>
            <pc:docMk/>
            <pc:sldMk cId="2510899378" sldId="271"/>
            <ac:spMk id="2" creationId="{9DC77F73-914C-4522-FE49-3FE5E42C340A}"/>
          </ac:spMkLst>
        </pc:spChg>
        <pc:spChg chg="add del mod">
          <ac:chgData name="Dana Golden" userId="6484f9b66e2ed86a" providerId="LiveId" clId="{5C0BF6F2-8430-4758-937E-7BE12CED697F}" dt="2023-03-17T19:59:35.657" v="4564" actId="20577"/>
          <ac:spMkLst>
            <pc:docMk/>
            <pc:sldMk cId="2510899378" sldId="271"/>
            <ac:spMk id="3" creationId="{365CB886-D140-C9DD-4408-D710950A8C49}"/>
          </ac:spMkLst>
        </pc:spChg>
        <pc:spChg chg="add">
          <ac:chgData name="Dana Golden" userId="6484f9b66e2ed86a" providerId="LiveId" clId="{5C0BF6F2-8430-4758-937E-7BE12CED697F}" dt="2023-03-17T19:58:53.643" v="4353" actId="26606"/>
          <ac:spMkLst>
            <pc:docMk/>
            <pc:sldMk cId="2510899378" sldId="271"/>
            <ac:spMk id="18441" creationId="{73C994B4-9721-4148-9EEC-6793CECDE8DD}"/>
          </ac:spMkLst>
        </pc:spChg>
        <pc:spChg chg="add">
          <ac:chgData name="Dana Golden" userId="6484f9b66e2ed86a" providerId="LiveId" clId="{5C0BF6F2-8430-4758-937E-7BE12CED697F}" dt="2023-03-17T19:58:53.643" v="4353" actId="26606"/>
          <ac:spMkLst>
            <pc:docMk/>
            <pc:sldMk cId="2510899378" sldId="271"/>
            <ac:spMk id="18443" creationId="{F9D95E49-763A-4886-B038-82F734740554}"/>
          </ac:spMkLst>
        </pc:spChg>
        <pc:spChg chg="add">
          <ac:chgData name="Dana Golden" userId="6484f9b66e2ed86a" providerId="LiveId" clId="{5C0BF6F2-8430-4758-937E-7BE12CED697F}" dt="2023-03-17T19:58:53.643" v="4353" actId="26606"/>
          <ac:spMkLst>
            <pc:docMk/>
            <pc:sldMk cId="2510899378" sldId="271"/>
            <ac:spMk id="18445" creationId="{C953B5EC-5C47-4521-BBC8-B7BBB38160CC}"/>
          </ac:spMkLst>
        </pc:spChg>
        <pc:spChg chg="add">
          <ac:chgData name="Dana Golden" userId="6484f9b66e2ed86a" providerId="LiveId" clId="{5C0BF6F2-8430-4758-937E-7BE12CED697F}" dt="2023-03-17T19:58:53.643" v="4353" actId="26606"/>
          <ac:spMkLst>
            <pc:docMk/>
            <pc:sldMk cId="2510899378" sldId="271"/>
            <ac:spMk id="18447" creationId="{6D95061B-ADFC-4592-8BB1-0D542F6F6436}"/>
          </ac:spMkLst>
        </pc:spChg>
        <pc:picChg chg="add del mod">
          <ac:chgData name="Dana Golden" userId="6484f9b66e2ed86a" providerId="LiveId" clId="{5C0BF6F2-8430-4758-937E-7BE12CED697F}" dt="2023-03-17T19:57:35.503" v="4083"/>
          <ac:picMkLst>
            <pc:docMk/>
            <pc:sldMk cId="2510899378" sldId="271"/>
            <ac:picMk id="18434" creationId="{7B684614-5048-6B3D-25C0-67034AF161FA}"/>
          </ac:picMkLst>
        </pc:picChg>
        <pc:picChg chg="add mod">
          <ac:chgData name="Dana Golden" userId="6484f9b66e2ed86a" providerId="LiveId" clId="{5C0BF6F2-8430-4758-937E-7BE12CED697F}" dt="2023-03-17T19:58:53.643" v="4353" actId="26606"/>
          <ac:picMkLst>
            <pc:docMk/>
            <pc:sldMk cId="2510899378" sldId="271"/>
            <ac:picMk id="18436" creationId="{B1A6972C-5335-6614-1B10-1B0C5563302D}"/>
          </ac:picMkLst>
        </pc:picChg>
        <pc:cxnChg chg="add">
          <ac:chgData name="Dana Golden" userId="6484f9b66e2ed86a" providerId="LiveId" clId="{5C0BF6F2-8430-4758-937E-7BE12CED697F}" dt="2023-03-17T19:58:53.643" v="4353" actId="26606"/>
          <ac:cxnSpMkLst>
            <pc:docMk/>
            <pc:sldMk cId="2510899378" sldId="271"/>
            <ac:cxnSpMk id="18449" creationId="{F085D7B9-E066-4923-8CB7-294BF306296A}"/>
          </ac:cxnSpMkLst>
        </pc:cxnChg>
        <pc:cxnChg chg="add">
          <ac:chgData name="Dana Golden" userId="6484f9b66e2ed86a" providerId="LiveId" clId="{5C0BF6F2-8430-4758-937E-7BE12CED697F}" dt="2023-03-17T19:58:53.643" v="4353" actId="26606"/>
          <ac:cxnSpMkLst>
            <pc:docMk/>
            <pc:sldMk cId="2510899378" sldId="271"/>
            <ac:cxnSpMk id="18451" creationId="{92F195F1-4D59-4482-B01A-ECBC35CC8423}"/>
          </ac:cxnSpMkLst>
        </pc:cxnChg>
      </pc:sldChg>
      <pc:sldChg chg="modSp new del mod">
        <pc:chgData name="Dana Golden" userId="6484f9b66e2ed86a" providerId="LiveId" clId="{5C0BF6F2-8430-4758-937E-7BE12CED697F}" dt="2023-03-17T19:57:07.105" v="4081" actId="47"/>
        <pc:sldMkLst>
          <pc:docMk/>
          <pc:sldMk cId="1764604674" sldId="272"/>
        </pc:sldMkLst>
        <pc:spChg chg="mod">
          <ac:chgData name="Dana Golden" userId="6484f9b66e2ed86a" providerId="LiveId" clId="{5C0BF6F2-8430-4758-937E-7BE12CED697F}" dt="2023-03-17T19:25:54.988" v="2015" actId="20577"/>
          <ac:spMkLst>
            <pc:docMk/>
            <pc:sldMk cId="1764604674" sldId="272"/>
            <ac:spMk id="2" creationId="{0B4D91D3-AA47-2E80-17B8-B89D73A431B6}"/>
          </ac:spMkLst>
        </pc:spChg>
      </pc:sldChg>
      <pc:sldChg chg="addSp modSp new mod setBg">
        <pc:chgData name="Dana Golden" userId="6484f9b66e2ed86a" providerId="LiveId" clId="{5C0BF6F2-8430-4758-937E-7BE12CED697F}" dt="2023-03-17T20:01:30.765" v="4840" actId="20577"/>
        <pc:sldMkLst>
          <pc:docMk/>
          <pc:sldMk cId="2261606269" sldId="273"/>
        </pc:sldMkLst>
        <pc:spChg chg="mod">
          <ac:chgData name="Dana Golden" userId="6484f9b66e2ed86a" providerId="LiveId" clId="{5C0BF6F2-8430-4758-937E-7BE12CED697F}" dt="2023-03-17T20:01:20.165" v="4787" actId="26606"/>
          <ac:spMkLst>
            <pc:docMk/>
            <pc:sldMk cId="2261606269" sldId="273"/>
            <ac:spMk id="2" creationId="{398E01EE-5442-6142-CF4C-E906B90AA69B}"/>
          </ac:spMkLst>
        </pc:spChg>
        <pc:spChg chg="mod">
          <ac:chgData name="Dana Golden" userId="6484f9b66e2ed86a" providerId="LiveId" clId="{5C0BF6F2-8430-4758-937E-7BE12CED697F}" dt="2023-03-17T20:01:30.765" v="4840" actId="20577"/>
          <ac:spMkLst>
            <pc:docMk/>
            <pc:sldMk cId="2261606269" sldId="273"/>
            <ac:spMk id="3" creationId="{C4C97E5D-73C5-BADB-4E66-ADE14A7BCCB6}"/>
          </ac:spMkLst>
        </pc:spChg>
        <pc:spChg chg="add">
          <ac:chgData name="Dana Golden" userId="6484f9b66e2ed86a" providerId="LiveId" clId="{5C0BF6F2-8430-4758-937E-7BE12CED697F}" dt="2023-03-17T20:01:20.165" v="4787" actId="26606"/>
          <ac:spMkLst>
            <pc:docMk/>
            <pc:sldMk cId="2261606269" sldId="273"/>
            <ac:spMk id="20487" creationId="{73C994B4-9721-4148-9EEC-6793CECDE8DD}"/>
          </ac:spMkLst>
        </pc:spChg>
        <pc:spChg chg="add">
          <ac:chgData name="Dana Golden" userId="6484f9b66e2ed86a" providerId="LiveId" clId="{5C0BF6F2-8430-4758-937E-7BE12CED697F}" dt="2023-03-17T20:01:20.165" v="4787" actId="26606"/>
          <ac:spMkLst>
            <pc:docMk/>
            <pc:sldMk cId="2261606269" sldId="273"/>
            <ac:spMk id="20489" creationId="{F9D95E49-763A-4886-B038-82F734740554}"/>
          </ac:spMkLst>
        </pc:spChg>
        <pc:spChg chg="add">
          <ac:chgData name="Dana Golden" userId="6484f9b66e2ed86a" providerId="LiveId" clId="{5C0BF6F2-8430-4758-937E-7BE12CED697F}" dt="2023-03-17T20:01:20.165" v="4787" actId="26606"/>
          <ac:spMkLst>
            <pc:docMk/>
            <pc:sldMk cId="2261606269" sldId="273"/>
            <ac:spMk id="20491" creationId="{C953B5EC-5C47-4521-BBC8-B7BBB38160CC}"/>
          </ac:spMkLst>
        </pc:spChg>
        <pc:spChg chg="add">
          <ac:chgData name="Dana Golden" userId="6484f9b66e2ed86a" providerId="LiveId" clId="{5C0BF6F2-8430-4758-937E-7BE12CED697F}" dt="2023-03-17T20:01:20.165" v="4787" actId="26606"/>
          <ac:spMkLst>
            <pc:docMk/>
            <pc:sldMk cId="2261606269" sldId="273"/>
            <ac:spMk id="20493" creationId="{6D95061B-ADFC-4592-8BB1-0D542F6F6436}"/>
          </ac:spMkLst>
        </pc:spChg>
        <pc:picChg chg="add mod">
          <ac:chgData name="Dana Golden" userId="6484f9b66e2ed86a" providerId="LiveId" clId="{5C0BF6F2-8430-4758-937E-7BE12CED697F}" dt="2023-03-17T20:01:20.165" v="4787" actId="26606"/>
          <ac:picMkLst>
            <pc:docMk/>
            <pc:sldMk cId="2261606269" sldId="273"/>
            <ac:picMk id="20482" creationId="{C5D64978-36D8-50E4-22A5-5910365214E6}"/>
          </ac:picMkLst>
        </pc:picChg>
        <pc:cxnChg chg="add">
          <ac:chgData name="Dana Golden" userId="6484f9b66e2ed86a" providerId="LiveId" clId="{5C0BF6F2-8430-4758-937E-7BE12CED697F}" dt="2023-03-17T20:01:20.165" v="4787" actId="26606"/>
          <ac:cxnSpMkLst>
            <pc:docMk/>
            <pc:sldMk cId="2261606269" sldId="273"/>
            <ac:cxnSpMk id="20495" creationId="{F085D7B9-E066-4923-8CB7-294BF306296A}"/>
          </ac:cxnSpMkLst>
        </pc:cxnChg>
        <pc:cxnChg chg="add">
          <ac:chgData name="Dana Golden" userId="6484f9b66e2ed86a" providerId="LiveId" clId="{5C0BF6F2-8430-4758-937E-7BE12CED697F}" dt="2023-03-17T20:01:20.165" v="4787" actId="26606"/>
          <ac:cxnSpMkLst>
            <pc:docMk/>
            <pc:sldMk cId="2261606269" sldId="273"/>
            <ac:cxnSpMk id="20497" creationId="{92F195F1-4D59-4482-B01A-ECBC35CC8423}"/>
          </ac:cxnSpMkLst>
        </pc:cxnChg>
      </pc:sldChg>
      <pc:sldChg chg="addSp delSp modSp new mod setBg">
        <pc:chgData name="Dana Golden" userId="6484f9b66e2ed86a" providerId="LiveId" clId="{5C0BF6F2-8430-4758-937E-7BE12CED697F}" dt="2023-03-17T19:40:03.756" v="2309" actId="20577"/>
        <pc:sldMkLst>
          <pc:docMk/>
          <pc:sldMk cId="2579982389" sldId="274"/>
        </pc:sldMkLst>
        <pc:spChg chg="mod">
          <ac:chgData name="Dana Golden" userId="6484f9b66e2ed86a" providerId="LiveId" clId="{5C0BF6F2-8430-4758-937E-7BE12CED697F}" dt="2023-03-17T19:39:10.615" v="2120" actId="26606"/>
          <ac:spMkLst>
            <pc:docMk/>
            <pc:sldMk cId="2579982389" sldId="274"/>
            <ac:spMk id="2" creationId="{BA477368-2A45-178A-BDED-4C90FF68E4AB}"/>
          </ac:spMkLst>
        </pc:spChg>
        <pc:spChg chg="mod">
          <ac:chgData name="Dana Golden" userId="6484f9b66e2ed86a" providerId="LiveId" clId="{5C0BF6F2-8430-4758-937E-7BE12CED697F}" dt="2023-03-17T19:40:03.756" v="2309" actId="20577"/>
          <ac:spMkLst>
            <pc:docMk/>
            <pc:sldMk cId="2579982389" sldId="274"/>
            <ac:spMk id="3" creationId="{8E78B4F8-1C74-F2BE-9B08-951DF594BC6E}"/>
          </ac:spMkLst>
        </pc:spChg>
        <pc:spChg chg="add del">
          <ac:chgData name="Dana Golden" userId="6484f9b66e2ed86a" providerId="LiveId" clId="{5C0BF6F2-8430-4758-937E-7BE12CED697F}" dt="2023-03-17T19:39:10.610" v="2119" actId="26606"/>
          <ac:spMkLst>
            <pc:docMk/>
            <pc:sldMk cId="2579982389" sldId="274"/>
            <ac:spMk id="6151" creationId="{73C994B4-9721-4148-9EEC-6793CECDE8DD}"/>
          </ac:spMkLst>
        </pc:spChg>
        <pc:spChg chg="add del">
          <ac:chgData name="Dana Golden" userId="6484f9b66e2ed86a" providerId="LiveId" clId="{5C0BF6F2-8430-4758-937E-7BE12CED697F}" dt="2023-03-17T19:39:10.610" v="2119" actId="26606"/>
          <ac:spMkLst>
            <pc:docMk/>
            <pc:sldMk cId="2579982389" sldId="274"/>
            <ac:spMk id="6153" creationId="{F9D95E49-763A-4886-B038-82F734740554}"/>
          </ac:spMkLst>
        </pc:spChg>
        <pc:spChg chg="add del">
          <ac:chgData name="Dana Golden" userId="6484f9b66e2ed86a" providerId="LiveId" clId="{5C0BF6F2-8430-4758-937E-7BE12CED697F}" dt="2023-03-17T19:39:10.610" v="2119" actId="26606"/>
          <ac:spMkLst>
            <pc:docMk/>
            <pc:sldMk cId="2579982389" sldId="274"/>
            <ac:spMk id="6155" creationId="{1335D9B3-B2C5-40E1-BFF9-E01D0DB42474}"/>
          </ac:spMkLst>
        </pc:spChg>
        <pc:spChg chg="add del">
          <ac:chgData name="Dana Golden" userId="6484f9b66e2ed86a" providerId="LiveId" clId="{5C0BF6F2-8430-4758-937E-7BE12CED697F}" dt="2023-03-17T19:39:10.610" v="2119" actId="26606"/>
          <ac:spMkLst>
            <pc:docMk/>
            <pc:sldMk cId="2579982389" sldId="274"/>
            <ac:spMk id="6157" creationId="{6D95061B-ADFC-4592-8BB1-0D542F6F6436}"/>
          </ac:spMkLst>
        </pc:spChg>
        <pc:spChg chg="add">
          <ac:chgData name="Dana Golden" userId="6484f9b66e2ed86a" providerId="LiveId" clId="{5C0BF6F2-8430-4758-937E-7BE12CED697F}" dt="2023-03-17T19:39:10.615" v="2120" actId="26606"/>
          <ac:spMkLst>
            <pc:docMk/>
            <pc:sldMk cId="2579982389" sldId="274"/>
            <ac:spMk id="6163" creationId="{E8A8EAB8-D2FF-444D-B34B-7D32F106AD0E}"/>
          </ac:spMkLst>
        </pc:spChg>
        <pc:picChg chg="add mod">
          <ac:chgData name="Dana Golden" userId="6484f9b66e2ed86a" providerId="LiveId" clId="{5C0BF6F2-8430-4758-937E-7BE12CED697F}" dt="2023-03-17T19:39:10.615" v="2120" actId="26606"/>
          <ac:picMkLst>
            <pc:docMk/>
            <pc:sldMk cId="2579982389" sldId="274"/>
            <ac:picMk id="6146" creationId="{53E2071B-5C96-81D5-16BA-8F9B1EF02625}"/>
          </ac:picMkLst>
        </pc:picChg>
        <pc:cxnChg chg="add del">
          <ac:chgData name="Dana Golden" userId="6484f9b66e2ed86a" providerId="LiveId" clId="{5C0BF6F2-8430-4758-937E-7BE12CED697F}" dt="2023-03-17T19:39:10.610" v="2119" actId="26606"/>
          <ac:cxnSpMkLst>
            <pc:docMk/>
            <pc:sldMk cId="2579982389" sldId="274"/>
            <ac:cxnSpMk id="6159" creationId="{F085D7B9-E066-4923-8CB7-294BF306296A}"/>
          </ac:cxnSpMkLst>
        </pc:cxnChg>
        <pc:cxnChg chg="add del">
          <ac:chgData name="Dana Golden" userId="6484f9b66e2ed86a" providerId="LiveId" clId="{5C0BF6F2-8430-4758-937E-7BE12CED697F}" dt="2023-03-17T19:39:10.610" v="2119" actId="26606"/>
          <ac:cxnSpMkLst>
            <pc:docMk/>
            <pc:sldMk cId="2579982389" sldId="274"/>
            <ac:cxnSpMk id="6161" creationId="{4C5153A6-657E-4227-A555-CE6891B6C464}"/>
          </ac:cxnSpMkLst>
        </pc:cxnChg>
        <pc:cxnChg chg="add">
          <ac:chgData name="Dana Golden" userId="6484f9b66e2ed86a" providerId="LiveId" clId="{5C0BF6F2-8430-4758-937E-7BE12CED697F}" dt="2023-03-17T19:39:10.615" v="2120" actId="26606"/>
          <ac:cxnSpMkLst>
            <pc:docMk/>
            <pc:sldMk cId="2579982389" sldId="274"/>
            <ac:cxnSpMk id="6164" creationId="{EEA38897-7BA3-4408-8083-3235339C4A60}"/>
          </ac:cxnSpMkLst>
        </pc:cxnChg>
        <pc:cxnChg chg="add">
          <ac:chgData name="Dana Golden" userId="6484f9b66e2ed86a" providerId="LiveId" clId="{5C0BF6F2-8430-4758-937E-7BE12CED697F}" dt="2023-03-17T19:39:10.615" v="2120" actId="26606"/>
          <ac:cxnSpMkLst>
            <pc:docMk/>
            <pc:sldMk cId="2579982389" sldId="274"/>
            <ac:cxnSpMk id="6165" creationId="{F11AD06B-AB20-4097-8606-5DA00DBACE88}"/>
          </ac:cxnSpMkLst>
        </pc:cxnChg>
      </pc:sldChg>
      <pc:sldChg chg="addSp delSp modSp new mod setBg">
        <pc:chgData name="Dana Golden" userId="6484f9b66e2ed86a" providerId="LiveId" clId="{5C0BF6F2-8430-4758-937E-7BE12CED697F}" dt="2023-03-17T19:42:20.634" v="2693" actId="20577"/>
        <pc:sldMkLst>
          <pc:docMk/>
          <pc:sldMk cId="1617416523" sldId="275"/>
        </pc:sldMkLst>
        <pc:spChg chg="mod">
          <ac:chgData name="Dana Golden" userId="6484f9b66e2ed86a" providerId="LiveId" clId="{5C0BF6F2-8430-4758-937E-7BE12CED697F}" dt="2023-03-17T19:42:05.505" v="2621" actId="26606"/>
          <ac:spMkLst>
            <pc:docMk/>
            <pc:sldMk cId="1617416523" sldId="275"/>
            <ac:spMk id="2" creationId="{518D8AEA-7DFD-9D5C-CEFD-0FE666238914}"/>
          </ac:spMkLst>
        </pc:spChg>
        <pc:spChg chg="mod">
          <ac:chgData name="Dana Golden" userId="6484f9b66e2ed86a" providerId="LiveId" clId="{5C0BF6F2-8430-4758-937E-7BE12CED697F}" dt="2023-03-17T19:42:20.634" v="2693" actId="20577"/>
          <ac:spMkLst>
            <pc:docMk/>
            <pc:sldMk cId="1617416523" sldId="275"/>
            <ac:spMk id="3" creationId="{57BF3D53-5E88-CA80-ACC2-358C09E74B36}"/>
          </ac:spMkLst>
        </pc:spChg>
        <pc:spChg chg="add">
          <ac:chgData name="Dana Golden" userId="6484f9b66e2ed86a" providerId="LiveId" clId="{5C0BF6F2-8430-4758-937E-7BE12CED697F}" dt="2023-03-17T19:42:05.505" v="2621" actId="26606"/>
          <ac:spMkLst>
            <pc:docMk/>
            <pc:sldMk cId="1617416523" sldId="275"/>
            <ac:spMk id="7172" creationId="{E8A8EAB8-D2FF-444D-B34B-7D32F106AD0E}"/>
          </ac:spMkLst>
        </pc:spChg>
        <pc:spChg chg="add del">
          <ac:chgData name="Dana Golden" userId="6484f9b66e2ed86a" providerId="LiveId" clId="{5C0BF6F2-8430-4758-937E-7BE12CED697F}" dt="2023-03-17T19:41:21.262" v="2556" actId="26606"/>
          <ac:spMkLst>
            <pc:docMk/>
            <pc:sldMk cId="1617416523" sldId="275"/>
            <ac:spMk id="7175" creationId="{E8A8EAB8-D2FF-444D-B34B-7D32F106AD0E}"/>
          </ac:spMkLst>
        </pc:spChg>
        <pc:spChg chg="add del">
          <ac:chgData name="Dana Golden" userId="6484f9b66e2ed86a" providerId="LiveId" clId="{5C0BF6F2-8430-4758-937E-7BE12CED697F}" dt="2023-03-17T19:41:41.007" v="2595" actId="26606"/>
          <ac:spMkLst>
            <pc:docMk/>
            <pc:sldMk cId="1617416523" sldId="275"/>
            <ac:spMk id="7181" creationId="{E8A8EAB8-D2FF-444D-B34B-7D32F106AD0E}"/>
          </ac:spMkLst>
        </pc:spChg>
        <pc:picChg chg="add mod">
          <ac:chgData name="Dana Golden" userId="6484f9b66e2ed86a" providerId="LiveId" clId="{5C0BF6F2-8430-4758-937E-7BE12CED697F}" dt="2023-03-17T19:42:05.505" v="2621" actId="26606"/>
          <ac:picMkLst>
            <pc:docMk/>
            <pc:sldMk cId="1617416523" sldId="275"/>
            <ac:picMk id="7170" creationId="{A6E32E72-41DD-A74E-BF7B-1598FEA60D8A}"/>
          </ac:picMkLst>
        </pc:picChg>
        <pc:cxnChg chg="add">
          <ac:chgData name="Dana Golden" userId="6484f9b66e2ed86a" providerId="LiveId" clId="{5C0BF6F2-8430-4758-937E-7BE12CED697F}" dt="2023-03-17T19:42:05.505" v="2621" actId="26606"/>
          <ac:cxnSpMkLst>
            <pc:docMk/>
            <pc:sldMk cId="1617416523" sldId="275"/>
            <ac:cxnSpMk id="7173" creationId="{EEA38897-7BA3-4408-8083-3235339C4A60}"/>
          </ac:cxnSpMkLst>
        </pc:cxnChg>
        <pc:cxnChg chg="add">
          <ac:chgData name="Dana Golden" userId="6484f9b66e2ed86a" providerId="LiveId" clId="{5C0BF6F2-8430-4758-937E-7BE12CED697F}" dt="2023-03-17T19:42:05.505" v="2621" actId="26606"/>
          <ac:cxnSpMkLst>
            <pc:docMk/>
            <pc:sldMk cId="1617416523" sldId="275"/>
            <ac:cxnSpMk id="7174" creationId="{F11AD06B-AB20-4097-8606-5DA00DBACE88}"/>
          </ac:cxnSpMkLst>
        </pc:cxnChg>
        <pc:cxnChg chg="add del">
          <ac:chgData name="Dana Golden" userId="6484f9b66e2ed86a" providerId="LiveId" clId="{5C0BF6F2-8430-4758-937E-7BE12CED697F}" dt="2023-03-17T19:41:21.262" v="2556" actId="26606"/>
          <ac:cxnSpMkLst>
            <pc:docMk/>
            <pc:sldMk cId="1617416523" sldId="275"/>
            <ac:cxnSpMk id="7177" creationId="{EEA38897-7BA3-4408-8083-3235339C4A60}"/>
          </ac:cxnSpMkLst>
        </pc:cxnChg>
        <pc:cxnChg chg="add del">
          <ac:chgData name="Dana Golden" userId="6484f9b66e2ed86a" providerId="LiveId" clId="{5C0BF6F2-8430-4758-937E-7BE12CED697F}" dt="2023-03-17T19:41:21.262" v="2556" actId="26606"/>
          <ac:cxnSpMkLst>
            <pc:docMk/>
            <pc:sldMk cId="1617416523" sldId="275"/>
            <ac:cxnSpMk id="7179" creationId="{F11AD06B-AB20-4097-8606-5DA00DBACE88}"/>
          </ac:cxnSpMkLst>
        </pc:cxnChg>
        <pc:cxnChg chg="add del">
          <ac:chgData name="Dana Golden" userId="6484f9b66e2ed86a" providerId="LiveId" clId="{5C0BF6F2-8430-4758-937E-7BE12CED697F}" dt="2023-03-17T19:41:41.007" v="2595" actId="26606"/>
          <ac:cxnSpMkLst>
            <pc:docMk/>
            <pc:sldMk cId="1617416523" sldId="275"/>
            <ac:cxnSpMk id="7182" creationId="{EEA38897-7BA3-4408-8083-3235339C4A60}"/>
          </ac:cxnSpMkLst>
        </pc:cxnChg>
        <pc:cxnChg chg="add del">
          <ac:chgData name="Dana Golden" userId="6484f9b66e2ed86a" providerId="LiveId" clId="{5C0BF6F2-8430-4758-937E-7BE12CED697F}" dt="2023-03-17T19:41:41.007" v="2595" actId="26606"/>
          <ac:cxnSpMkLst>
            <pc:docMk/>
            <pc:sldMk cId="1617416523" sldId="275"/>
            <ac:cxnSpMk id="7183" creationId="{F11AD06B-AB20-4097-8606-5DA00DBACE88}"/>
          </ac:cxnSpMkLst>
        </pc:cxnChg>
      </pc:sldChg>
      <pc:sldChg chg="addSp modSp new mod ord setBg">
        <pc:chgData name="Dana Golden" userId="6484f9b66e2ed86a" providerId="LiveId" clId="{5C0BF6F2-8430-4758-937E-7BE12CED697F}" dt="2023-03-17T20:06:21.902" v="5167" actId="20577"/>
        <pc:sldMkLst>
          <pc:docMk/>
          <pc:sldMk cId="2565403723" sldId="276"/>
        </pc:sldMkLst>
        <pc:spChg chg="mod">
          <ac:chgData name="Dana Golden" userId="6484f9b66e2ed86a" providerId="LiveId" clId="{5C0BF6F2-8430-4758-937E-7BE12CED697F}" dt="2023-03-17T20:05:46.502" v="5106" actId="26606"/>
          <ac:spMkLst>
            <pc:docMk/>
            <pc:sldMk cId="2565403723" sldId="276"/>
            <ac:spMk id="2" creationId="{01653522-4556-0419-E8AD-1B9A84F29362}"/>
          </ac:spMkLst>
        </pc:spChg>
        <pc:spChg chg="mod">
          <ac:chgData name="Dana Golden" userId="6484f9b66e2ed86a" providerId="LiveId" clId="{5C0BF6F2-8430-4758-937E-7BE12CED697F}" dt="2023-03-17T20:06:21.902" v="5167" actId="20577"/>
          <ac:spMkLst>
            <pc:docMk/>
            <pc:sldMk cId="2565403723" sldId="276"/>
            <ac:spMk id="3" creationId="{8EEAC9F8-370B-CF5A-D16D-AF4C50DD6EF2}"/>
          </ac:spMkLst>
        </pc:spChg>
        <pc:spChg chg="add">
          <ac:chgData name="Dana Golden" userId="6484f9b66e2ed86a" providerId="LiveId" clId="{5C0BF6F2-8430-4758-937E-7BE12CED697F}" dt="2023-03-17T20:05:46.502" v="5106" actId="26606"/>
          <ac:spMkLst>
            <pc:docMk/>
            <pc:sldMk cId="2565403723" sldId="276"/>
            <ac:spMk id="22535" creationId="{32AEEBC8-9D30-42EF-95F2-386C2653FBF0}"/>
          </ac:spMkLst>
        </pc:spChg>
        <pc:spChg chg="add">
          <ac:chgData name="Dana Golden" userId="6484f9b66e2ed86a" providerId="LiveId" clId="{5C0BF6F2-8430-4758-937E-7BE12CED697F}" dt="2023-03-17T20:05:46.502" v="5106" actId="26606"/>
          <ac:spMkLst>
            <pc:docMk/>
            <pc:sldMk cId="2565403723" sldId="276"/>
            <ac:spMk id="22537" creationId="{2E92FA66-67D7-4CB4-94D3-E643A9AD4757}"/>
          </ac:spMkLst>
        </pc:spChg>
        <pc:picChg chg="add mod">
          <ac:chgData name="Dana Golden" userId="6484f9b66e2ed86a" providerId="LiveId" clId="{5C0BF6F2-8430-4758-937E-7BE12CED697F}" dt="2023-03-17T20:05:46.502" v="5106" actId="26606"/>
          <ac:picMkLst>
            <pc:docMk/>
            <pc:sldMk cId="2565403723" sldId="276"/>
            <ac:picMk id="22530" creationId="{0D0B202E-3F73-EE75-3BDA-E38749A443F2}"/>
          </ac:picMkLst>
        </pc:picChg>
      </pc:sldChg>
      <pc:sldChg chg="addSp delSp modSp new mod setBg">
        <pc:chgData name="Dana Golden" userId="6484f9b66e2ed86a" providerId="LiveId" clId="{5C0BF6F2-8430-4758-937E-7BE12CED697F}" dt="2023-03-17T19:42:02.274" v="2620" actId="26606"/>
        <pc:sldMkLst>
          <pc:docMk/>
          <pc:sldMk cId="3607848201" sldId="277"/>
        </pc:sldMkLst>
        <pc:spChg chg="mod">
          <ac:chgData name="Dana Golden" userId="6484f9b66e2ed86a" providerId="LiveId" clId="{5C0BF6F2-8430-4758-937E-7BE12CED697F}" dt="2023-03-17T19:42:02.274" v="2620" actId="26606"/>
          <ac:spMkLst>
            <pc:docMk/>
            <pc:sldMk cId="3607848201" sldId="277"/>
            <ac:spMk id="2" creationId="{A3226AC1-7EBB-F2F1-B54C-6435982AC5FE}"/>
          </ac:spMkLst>
        </pc:spChg>
        <pc:spChg chg="del">
          <ac:chgData name="Dana Golden" userId="6484f9b66e2ed86a" providerId="LiveId" clId="{5C0BF6F2-8430-4758-937E-7BE12CED697F}" dt="2023-03-17T19:41:59.437" v="2619"/>
          <ac:spMkLst>
            <pc:docMk/>
            <pc:sldMk cId="3607848201" sldId="277"/>
            <ac:spMk id="3" creationId="{33FD4995-3B71-1F33-C186-3776252D17DB}"/>
          </ac:spMkLst>
        </pc:spChg>
        <pc:spChg chg="add">
          <ac:chgData name="Dana Golden" userId="6484f9b66e2ed86a" providerId="LiveId" clId="{5C0BF6F2-8430-4758-937E-7BE12CED697F}" dt="2023-03-17T19:42:02.274" v="2620" actId="26606"/>
          <ac:spMkLst>
            <pc:docMk/>
            <pc:sldMk cId="3607848201" sldId="277"/>
            <ac:spMk id="8199" creationId="{6753252F-4873-4F63-801D-CC719279A7D5}"/>
          </ac:spMkLst>
        </pc:spChg>
        <pc:spChg chg="add">
          <ac:chgData name="Dana Golden" userId="6484f9b66e2ed86a" providerId="LiveId" clId="{5C0BF6F2-8430-4758-937E-7BE12CED697F}" dt="2023-03-17T19:42:02.274" v="2620" actId="26606"/>
          <ac:spMkLst>
            <pc:docMk/>
            <pc:sldMk cId="3607848201" sldId="277"/>
            <ac:spMk id="8201" creationId="{047C8CCB-F95D-4249-92DD-651249D3535A}"/>
          </ac:spMkLst>
        </pc:spChg>
        <pc:picChg chg="add mod">
          <ac:chgData name="Dana Golden" userId="6484f9b66e2ed86a" providerId="LiveId" clId="{5C0BF6F2-8430-4758-937E-7BE12CED697F}" dt="2023-03-17T19:42:02.274" v="2620" actId="26606"/>
          <ac:picMkLst>
            <pc:docMk/>
            <pc:sldMk cId="3607848201" sldId="277"/>
            <ac:picMk id="8194" creationId="{4BBFA33B-3AE9-F3C4-94C8-4638B0C3858B}"/>
          </ac:picMkLst>
        </pc:picChg>
      </pc:sldChg>
      <pc:sldChg chg="addSp modSp new mod setBg">
        <pc:chgData name="Dana Golden" userId="6484f9b66e2ed86a" providerId="LiveId" clId="{5C0BF6F2-8430-4758-937E-7BE12CED697F}" dt="2023-03-17T19:46:57.025" v="3200" actId="20577"/>
        <pc:sldMkLst>
          <pc:docMk/>
          <pc:sldMk cId="200280050" sldId="278"/>
        </pc:sldMkLst>
        <pc:spChg chg="mod">
          <ac:chgData name="Dana Golden" userId="6484f9b66e2ed86a" providerId="LiveId" clId="{5C0BF6F2-8430-4758-937E-7BE12CED697F}" dt="2023-03-17T19:46:45.262" v="3185" actId="26606"/>
          <ac:spMkLst>
            <pc:docMk/>
            <pc:sldMk cId="200280050" sldId="278"/>
            <ac:spMk id="2" creationId="{96DB0835-5BAC-EBBB-381B-B5FB07D4B023}"/>
          </ac:spMkLst>
        </pc:spChg>
        <pc:spChg chg="mod">
          <ac:chgData name="Dana Golden" userId="6484f9b66e2ed86a" providerId="LiveId" clId="{5C0BF6F2-8430-4758-937E-7BE12CED697F}" dt="2023-03-17T19:46:57.025" v="3200" actId="20577"/>
          <ac:spMkLst>
            <pc:docMk/>
            <pc:sldMk cId="200280050" sldId="278"/>
            <ac:spMk id="3" creationId="{A93E43FB-4AC6-2F3F-84BA-B369F02CBBDB}"/>
          </ac:spMkLst>
        </pc:spChg>
        <pc:spChg chg="add">
          <ac:chgData name="Dana Golden" userId="6484f9b66e2ed86a" providerId="LiveId" clId="{5C0BF6F2-8430-4758-937E-7BE12CED697F}" dt="2023-03-17T19:46:45.262" v="3185" actId="26606"/>
          <ac:spMkLst>
            <pc:docMk/>
            <pc:sldMk cId="200280050" sldId="278"/>
            <ac:spMk id="10247" creationId="{E8A8EAB8-D2FF-444D-B34B-7D32F106AD0E}"/>
          </ac:spMkLst>
        </pc:spChg>
        <pc:picChg chg="add mod">
          <ac:chgData name="Dana Golden" userId="6484f9b66e2ed86a" providerId="LiveId" clId="{5C0BF6F2-8430-4758-937E-7BE12CED697F}" dt="2023-03-17T19:46:45.262" v="3185" actId="26606"/>
          <ac:picMkLst>
            <pc:docMk/>
            <pc:sldMk cId="200280050" sldId="278"/>
            <ac:picMk id="10242" creationId="{9E04D565-36B3-338B-E9C8-261C5354C0A4}"/>
          </ac:picMkLst>
        </pc:picChg>
        <pc:cxnChg chg="add">
          <ac:chgData name="Dana Golden" userId="6484f9b66e2ed86a" providerId="LiveId" clId="{5C0BF6F2-8430-4758-937E-7BE12CED697F}" dt="2023-03-17T19:46:45.262" v="3185" actId="26606"/>
          <ac:cxnSpMkLst>
            <pc:docMk/>
            <pc:sldMk cId="200280050" sldId="278"/>
            <ac:cxnSpMk id="10249" creationId="{EEA38897-7BA3-4408-8083-3235339C4A60}"/>
          </ac:cxnSpMkLst>
        </pc:cxnChg>
        <pc:cxnChg chg="add">
          <ac:chgData name="Dana Golden" userId="6484f9b66e2ed86a" providerId="LiveId" clId="{5C0BF6F2-8430-4758-937E-7BE12CED697F}" dt="2023-03-17T19:46:45.262" v="3185" actId="26606"/>
          <ac:cxnSpMkLst>
            <pc:docMk/>
            <pc:sldMk cId="200280050" sldId="278"/>
            <ac:cxnSpMk id="10251" creationId="{F11AD06B-AB20-4097-8606-5DA00DBACE88}"/>
          </ac:cxnSpMkLst>
        </pc:cxnChg>
      </pc:sldChg>
      <pc:sldChg chg="new del">
        <pc:chgData name="Dana Golden" userId="6484f9b66e2ed86a" providerId="LiveId" clId="{5C0BF6F2-8430-4758-937E-7BE12CED697F}" dt="2023-03-17T19:42:50.063" v="2695" actId="47"/>
        <pc:sldMkLst>
          <pc:docMk/>
          <pc:sldMk cId="2749955221" sldId="278"/>
        </pc:sldMkLst>
      </pc:sldChg>
      <pc:sldChg chg="addSp modSp new mod setBg">
        <pc:chgData name="Dana Golden" userId="6484f9b66e2ed86a" providerId="LiveId" clId="{5C0BF6F2-8430-4758-937E-7BE12CED697F}" dt="2023-03-17T20:00:28.823" v="4713" actId="313"/>
        <pc:sldMkLst>
          <pc:docMk/>
          <pc:sldMk cId="2432205289" sldId="279"/>
        </pc:sldMkLst>
        <pc:spChg chg="mod">
          <ac:chgData name="Dana Golden" userId="6484f9b66e2ed86a" providerId="LiveId" clId="{5C0BF6F2-8430-4758-937E-7BE12CED697F}" dt="2023-03-17T19:44:55.780" v="2905" actId="26606"/>
          <ac:spMkLst>
            <pc:docMk/>
            <pc:sldMk cId="2432205289" sldId="279"/>
            <ac:spMk id="2" creationId="{96B8C491-138B-D692-A806-691CE6607808}"/>
          </ac:spMkLst>
        </pc:spChg>
        <pc:spChg chg="mod">
          <ac:chgData name="Dana Golden" userId="6484f9b66e2ed86a" providerId="LiveId" clId="{5C0BF6F2-8430-4758-937E-7BE12CED697F}" dt="2023-03-17T20:00:28.823" v="4713" actId="313"/>
          <ac:spMkLst>
            <pc:docMk/>
            <pc:sldMk cId="2432205289" sldId="279"/>
            <ac:spMk id="3" creationId="{206A51AD-C6C4-1845-45CD-88B716C4A6D6}"/>
          </ac:spMkLst>
        </pc:spChg>
        <pc:spChg chg="add">
          <ac:chgData name="Dana Golden" userId="6484f9b66e2ed86a" providerId="LiveId" clId="{5C0BF6F2-8430-4758-937E-7BE12CED697F}" dt="2023-03-17T19:44:55.780" v="2905" actId="26606"/>
          <ac:spMkLst>
            <pc:docMk/>
            <pc:sldMk cId="2432205289" sldId="279"/>
            <ac:spMk id="9223" creationId="{E8A8EAB8-D2FF-444D-B34B-7D32F106AD0E}"/>
          </ac:spMkLst>
        </pc:spChg>
        <pc:picChg chg="add mod">
          <ac:chgData name="Dana Golden" userId="6484f9b66e2ed86a" providerId="LiveId" clId="{5C0BF6F2-8430-4758-937E-7BE12CED697F}" dt="2023-03-17T19:44:55.780" v="2905" actId="26606"/>
          <ac:picMkLst>
            <pc:docMk/>
            <pc:sldMk cId="2432205289" sldId="279"/>
            <ac:picMk id="9218" creationId="{D24F83CF-0CDF-0E78-C1F8-7122B2A1584A}"/>
          </ac:picMkLst>
        </pc:picChg>
        <pc:cxnChg chg="add">
          <ac:chgData name="Dana Golden" userId="6484f9b66e2ed86a" providerId="LiveId" clId="{5C0BF6F2-8430-4758-937E-7BE12CED697F}" dt="2023-03-17T19:44:55.780" v="2905" actId="26606"/>
          <ac:cxnSpMkLst>
            <pc:docMk/>
            <pc:sldMk cId="2432205289" sldId="279"/>
            <ac:cxnSpMk id="9225" creationId="{EEA38897-7BA3-4408-8083-3235339C4A60}"/>
          </ac:cxnSpMkLst>
        </pc:cxnChg>
        <pc:cxnChg chg="add">
          <ac:chgData name="Dana Golden" userId="6484f9b66e2ed86a" providerId="LiveId" clId="{5C0BF6F2-8430-4758-937E-7BE12CED697F}" dt="2023-03-17T19:44:55.780" v="2905" actId="26606"/>
          <ac:cxnSpMkLst>
            <pc:docMk/>
            <pc:sldMk cId="2432205289" sldId="279"/>
            <ac:cxnSpMk id="9227" creationId="{F11AD06B-AB20-4097-8606-5DA00DBACE88}"/>
          </ac:cxnSpMkLst>
        </pc:cxnChg>
      </pc:sldChg>
      <pc:sldChg chg="addSp modSp new mod ord setBg">
        <pc:chgData name="Dana Golden" userId="6484f9b66e2ed86a" providerId="LiveId" clId="{5C0BF6F2-8430-4758-937E-7BE12CED697F}" dt="2023-03-17T19:52:04.277" v="3525" actId="20577"/>
        <pc:sldMkLst>
          <pc:docMk/>
          <pc:sldMk cId="591817577" sldId="280"/>
        </pc:sldMkLst>
        <pc:spChg chg="mod">
          <ac:chgData name="Dana Golden" userId="6484f9b66e2ed86a" providerId="LiveId" clId="{5C0BF6F2-8430-4758-937E-7BE12CED697F}" dt="2023-03-17T19:51:50.083" v="3463" actId="26606"/>
          <ac:spMkLst>
            <pc:docMk/>
            <pc:sldMk cId="591817577" sldId="280"/>
            <ac:spMk id="2" creationId="{AEBAC074-18C8-3EA8-A55A-31320EE8B7AE}"/>
          </ac:spMkLst>
        </pc:spChg>
        <pc:spChg chg="mod">
          <ac:chgData name="Dana Golden" userId="6484f9b66e2ed86a" providerId="LiveId" clId="{5C0BF6F2-8430-4758-937E-7BE12CED697F}" dt="2023-03-17T19:52:04.277" v="3525" actId="20577"/>
          <ac:spMkLst>
            <pc:docMk/>
            <pc:sldMk cId="591817577" sldId="280"/>
            <ac:spMk id="3" creationId="{5A476E26-C3D1-E1AD-F2C9-50AD2CA31022}"/>
          </ac:spMkLst>
        </pc:spChg>
        <pc:spChg chg="add">
          <ac:chgData name="Dana Golden" userId="6484f9b66e2ed86a" providerId="LiveId" clId="{5C0BF6F2-8430-4758-937E-7BE12CED697F}" dt="2023-03-17T19:51:50.083" v="3463" actId="26606"/>
          <ac:spMkLst>
            <pc:docMk/>
            <pc:sldMk cId="591817577" sldId="280"/>
            <ac:spMk id="12295" creationId="{2B97F24A-32CE-4C1C-A50D-3016B394DCFB}"/>
          </ac:spMkLst>
        </pc:spChg>
        <pc:spChg chg="add">
          <ac:chgData name="Dana Golden" userId="6484f9b66e2ed86a" providerId="LiveId" clId="{5C0BF6F2-8430-4758-937E-7BE12CED697F}" dt="2023-03-17T19:51:50.083" v="3463" actId="26606"/>
          <ac:spMkLst>
            <pc:docMk/>
            <pc:sldMk cId="591817577" sldId="280"/>
            <ac:spMk id="12297" creationId="{CD8B4F24-440B-49E9-B85D-733523DC064B}"/>
          </ac:spMkLst>
        </pc:spChg>
        <pc:picChg chg="add mod">
          <ac:chgData name="Dana Golden" userId="6484f9b66e2ed86a" providerId="LiveId" clId="{5C0BF6F2-8430-4758-937E-7BE12CED697F}" dt="2023-03-17T19:51:50.083" v="3463" actId="26606"/>
          <ac:picMkLst>
            <pc:docMk/>
            <pc:sldMk cId="591817577" sldId="280"/>
            <ac:picMk id="12290" creationId="{A9E3CC1D-421E-C946-C85A-0C650C0FE18F}"/>
          </ac:picMkLst>
        </pc:picChg>
      </pc:sldChg>
      <pc:sldChg chg="addSp modSp new mod ord setBg">
        <pc:chgData name="Dana Golden" userId="6484f9b66e2ed86a" providerId="LiveId" clId="{5C0BF6F2-8430-4758-937E-7BE12CED697F}" dt="2023-03-17T19:51:20.397" v="3425"/>
        <pc:sldMkLst>
          <pc:docMk/>
          <pc:sldMk cId="1479640457" sldId="281"/>
        </pc:sldMkLst>
        <pc:spChg chg="mod">
          <ac:chgData name="Dana Golden" userId="6484f9b66e2ed86a" providerId="LiveId" clId="{5C0BF6F2-8430-4758-937E-7BE12CED697F}" dt="2023-03-17T19:51:18.421" v="3423" actId="20577"/>
          <ac:spMkLst>
            <pc:docMk/>
            <pc:sldMk cId="1479640457" sldId="281"/>
            <ac:spMk id="2" creationId="{7A34E950-C61C-BE7D-D6C4-4E2B74D03F86}"/>
          </ac:spMkLst>
        </pc:spChg>
        <pc:spChg chg="mod">
          <ac:chgData name="Dana Golden" userId="6484f9b66e2ed86a" providerId="LiveId" clId="{5C0BF6F2-8430-4758-937E-7BE12CED697F}" dt="2023-03-17T19:51:02.954" v="3400" actId="20577"/>
          <ac:spMkLst>
            <pc:docMk/>
            <pc:sldMk cId="1479640457" sldId="281"/>
            <ac:spMk id="3" creationId="{83E19D82-D242-2AF7-EE16-0E6255532C62}"/>
          </ac:spMkLst>
        </pc:spChg>
        <pc:spChg chg="add">
          <ac:chgData name="Dana Golden" userId="6484f9b66e2ed86a" providerId="LiveId" clId="{5C0BF6F2-8430-4758-937E-7BE12CED697F}" dt="2023-03-17T19:50:31.310" v="3265" actId="26606"/>
          <ac:spMkLst>
            <pc:docMk/>
            <pc:sldMk cId="1479640457" sldId="281"/>
            <ac:spMk id="11271" creationId="{2B97F24A-32CE-4C1C-A50D-3016B394DCFB}"/>
          </ac:spMkLst>
        </pc:spChg>
        <pc:spChg chg="add">
          <ac:chgData name="Dana Golden" userId="6484f9b66e2ed86a" providerId="LiveId" clId="{5C0BF6F2-8430-4758-937E-7BE12CED697F}" dt="2023-03-17T19:50:31.310" v="3265" actId="26606"/>
          <ac:spMkLst>
            <pc:docMk/>
            <pc:sldMk cId="1479640457" sldId="281"/>
            <ac:spMk id="11273" creationId="{CD8B4F24-440B-49E9-B85D-733523DC064B}"/>
          </ac:spMkLst>
        </pc:spChg>
        <pc:picChg chg="add mod">
          <ac:chgData name="Dana Golden" userId="6484f9b66e2ed86a" providerId="LiveId" clId="{5C0BF6F2-8430-4758-937E-7BE12CED697F}" dt="2023-03-17T19:50:31.310" v="3265" actId="26606"/>
          <ac:picMkLst>
            <pc:docMk/>
            <pc:sldMk cId="1479640457" sldId="281"/>
            <ac:picMk id="11266" creationId="{BAC4B786-DB97-169D-32E8-20D417AFD45B}"/>
          </ac:picMkLst>
        </pc:picChg>
      </pc:sldChg>
      <pc:sldChg chg="addSp delSp modSp new mod setBg">
        <pc:chgData name="Dana Golden" userId="6484f9b66e2ed86a" providerId="LiveId" clId="{5C0BF6F2-8430-4758-937E-7BE12CED697F}" dt="2023-03-17T19:54:10.590" v="3702" actId="26606"/>
        <pc:sldMkLst>
          <pc:docMk/>
          <pc:sldMk cId="2945905546" sldId="282"/>
        </pc:sldMkLst>
        <pc:spChg chg="mod">
          <ac:chgData name="Dana Golden" userId="6484f9b66e2ed86a" providerId="LiveId" clId="{5C0BF6F2-8430-4758-937E-7BE12CED697F}" dt="2023-03-17T19:54:10.590" v="3702" actId="26606"/>
          <ac:spMkLst>
            <pc:docMk/>
            <pc:sldMk cId="2945905546" sldId="282"/>
            <ac:spMk id="2" creationId="{1E8AE126-C90A-D151-8DCF-0A9CCBBFFB48}"/>
          </ac:spMkLst>
        </pc:spChg>
        <pc:spChg chg="del">
          <ac:chgData name="Dana Golden" userId="6484f9b66e2ed86a" providerId="LiveId" clId="{5C0BF6F2-8430-4758-937E-7BE12CED697F}" dt="2023-03-17T19:54:10.590" v="3702" actId="26606"/>
          <ac:spMkLst>
            <pc:docMk/>
            <pc:sldMk cId="2945905546" sldId="282"/>
            <ac:spMk id="3" creationId="{6D70837B-ED49-8510-D4AD-59EEF2D67DD7}"/>
          </ac:spMkLst>
        </pc:spChg>
        <pc:spChg chg="add">
          <ac:chgData name="Dana Golden" userId="6484f9b66e2ed86a" providerId="LiveId" clId="{5C0BF6F2-8430-4758-937E-7BE12CED697F}" dt="2023-03-17T19:54:10.590" v="3702" actId="26606"/>
          <ac:spMkLst>
            <pc:docMk/>
            <pc:sldMk cId="2945905546" sldId="282"/>
            <ac:spMk id="15367" creationId="{665DBBEF-238B-476B-96AB-8AAC3224ECEA}"/>
          </ac:spMkLst>
        </pc:spChg>
        <pc:spChg chg="add">
          <ac:chgData name="Dana Golden" userId="6484f9b66e2ed86a" providerId="LiveId" clId="{5C0BF6F2-8430-4758-937E-7BE12CED697F}" dt="2023-03-17T19:54:10.590" v="3702" actId="26606"/>
          <ac:spMkLst>
            <pc:docMk/>
            <pc:sldMk cId="2945905546" sldId="282"/>
            <ac:spMk id="15369" creationId="{3FCFB1DE-0B7E-48CC-BA90-B2AB0889F9D6}"/>
          </ac:spMkLst>
        </pc:spChg>
        <pc:picChg chg="add mod">
          <ac:chgData name="Dana Golden" userId="6484f9b66e2ed86a" providerId="LiveId" clId="{5C0BF6F2-8430-4758-937E-7BE12CED697F}" dt="2023-03-17T19:54:10.590" v="3702" actId="26606"/>
          <ac:picMkLst>
            <pc:docMk/>
            <pc:sldMk cId="2945905546" sldId="282"/>
            <ac:picMk id="15362" creationId="{EF9D5243-4094-E4B7-4C35-550F7B6D4262}"/>
          </ac:picMkLst>
        </pc:picChg>
      </pc:sldChg>
      <pc:sldChg chg="new del">
        <pc:chgData name="Dana Golden" userId="6484f9b66e2ed86a" providerId="LiveId" clId="{5C0BF6F2-8430-4758-937E-7BE12CED697F}" dt="2023-03-17T19:53:57.163" v="3676" actId="47"/>
        <pc:sldMkLst>
          <pc:docMk/>
          <pc:sldMk cId="2520123110" sldId="283"/>
        </pc:sldMkLst>
      </pc:sldChg>
      <pc:sldChg chg="addSp delSp modSp new mod setBg">
        <pc:chgData name="Dana Golden" userId="6484f9b66e2ed86a" providerId="LiveId" clId="{5C0BF6F2-8430-4758-937E-7BE12CED697F}" dt="2023-03-17T19:54:56.513" v="3749" actId="26606"/>
        <pc:sldMkLst>
          <pc:docMk/>
          <pc:sldMk cId="3600541583" sldId="283"/>
        </pc:sldMkLst>
        <pc:spChg chg="mod">
          <ac:chgData name="Dana Golden" userId="6484f9b66e2ed86a" providerId="LiveId" clId="{5C0BF6F2-8430-4758-937E-7BE12CED697F}" dt="2023-03-17T19:54:56.513" v="3749" actId="26606"/>
          <ac:spMkLst>
            <pc:docMk/>
            <pc:sldMk cId="3600541583" sldId="283"/>
            <ac:spMk id="2" creationId="{CDC58FCA-588F-2386-7514-9E139D93E0B9}"/>
          </ac:spMkLst>
        </pc:spChg>
        <pc:spChg chg="del">
          <ac:chgData name="Dana Golden" userId="6484f9b66e2ed86a" providerId="LiveId" clId="{5C0BF6F2-8430-4758-937E-7BE12CED697F}" dt="2023-03-17T19:54:56.513" v="3749" actId="26606"/>
          <ac:spMkLst>
            <pc:docMk/>
            <pc:sldMk cId="3600541583" sldId="283"/>
            <ac:spMk id="3" creationId="{84B5153B-A3C8-CCC6-3F98-A04EE32CBCA4}"/>
          </ac:spMkLst>
        </pc:spChg>
        <pc:spChg chg="add">
          <ac:chgData name="Dana Golden" userId="6484f9b66e2ed86a" providerId="LiveId" clId="{5C0BF6F2-8430-4758-937E-7BE12CED697F}" dt="2023-03-17T19:54:56.513" v="3749" actId="26606"/>
          <ac:spMkLst>
            <pc:docMk/>
            <pc:sldMk cId="3600541583" sldId="283"/>
            <ac:spMk id="16391" creationId="{665DBBEF-238B-476B-96AB-8AAC3224ECEA}"/>
          </ac:spMkLst>
        </pc:spChg>
        <pc:spChg chg="add">
          <ac:chgData name="Dana Golden" userId="6484f9b66e2ed86a" providerId="LiveId" clId="{5C0BF6F2-8430-4758-937E-7BE12CED697F}" dt="2023-03-17T19:54:56.513" v="3749" actId="26606"/>
          <ac:spMkLst>
            <pc:docMk/>
            <pc:sldMk cId="3600541583" sldId="283"/>
            <ac:spMk id="16393" creationId="{3FCFB1DE-0B7E-48CC-BA90-B2AB0889F9D6}"/>
          </ac:spMkLst>
        </pc:spChg>
        <pc:picChg chg="add mod">
          <ac:chgData name="Dana Golden" userId="6484f9b66e2ed86a" providerId="LiveId" clId="{5C0BF6F2-8430-4758-937E-7BE12CED697F}" dt="2023-03-17T19:54:56.513" v="3749" actId="26606"/>
          <ac:picMkLst>
            <pc:docMk/>
            <pc:sldMk cId="3600541583" sldId="283"/>
            <ac:picMk id="16386" creationId="{0BEE9FF5-EF65-8973-22BB-1CD509B22D74}"/>
          </ac:picMkLst>
        </pc:picChg>
      </pc:sldChg>
      <pc:sldChg chg="addSp delSp modSp new mod ord setBg">
        <pc:chgData name="Dana Golden" userId="6484f9b66e2ed86a" providerId="LiveId" clId="{5C0BF6F2-8430-4758-937E-7BE12CED697F}" dt="2023-03-17T19:56:57.313" v="4080" actId="26606"/>
        <pc:sldMkLst>
          <pc:docMk/>
          <pc:sldMk cId="4010670946" sldId="284"/>
        </pc:sldMkLst>
        <pc:spChg chg="mod">
          <ac:chgData name="Dana Golden" userId="6484f9b66e2ed86a" providerId="LiveId" clId="{5C0BF6F2-8430-4758-937E-7BE12CED697F}" dt="2023-03-17T19:56:57.313" v="4080" actId="26606"/>
          <ac:spMkLst>
            <pc:docMk/>
            <pc:sldMk cId="4010670946" sldId="284"/>
            <ac:spMk id="2" creationId="{8A54EE0E-53AE-7EAA-C06D-E8523625F66B}"/>
          </ac:spMkLst>
        </pc:spChg>
        <pc:spChg chg="del">
          <ac:chgData name="Dana Golden" userId="6484f9b66e2ed86a" providerId="LiveId" clId="{5C0BF6F2-8430-4758-937E-7BE12CED697F}" dt="2023-03-17T19:56:56.100" v="4079"/>
          <ac:spMkLst>
            <pc:docMk/>
            <pc:sldMk cId="4010670946" sldId="284"/>
            <ac:spMk id="3" creationId="{CB775263-97DD-5597-6AF5-136EAC471B8F}"/>
          </ac:spMkLst>
        </pc:spChg>
        <pc:spChg chg="add">
          <ac:chgData name="Dana Golden" userId="6484f9b66e2ed86a" providerId="LiveId" clId="{5C0BF6F2-8430-4758-937E-7BE12CED697F}" dt="2023-03-17T19:56:57.313" v="4080" actId="26606"/>
          <ac:spMkLst>
            <pc:docMk/>
            <pc:sldMk cId="4010670946" sldId="284"/>
            <ac:spMk id="17415" creationId="{665DBBEF-238B-476B-96AB-8AAC3224ECEA}"/>
          </ac:spMkLst>
        </pc:spChg>
        <pc:spChg chg="add">
          <ac:chgData name="Dana Golden" userId="6484f9b66e2ed86a" providerId="LiveId" clId="{5C0BF6F2-8430-4758-937E-7BE12CED697F}" dt="2023-03-17T19:56:57.313" v="4080" actId="26606"/>
          <ac:spMkLst>
            <pc:docMk/>
            <pc:sldMk cId="4010670946" sldId="284"/>
            <ac:spMk id="17417" creationId="{3FCFB1DE-0B7E-48CC-BA90-B2AB0889F9D6}"/>
          </ac:spMkLst>
        </pc:spChg>
        <pc:picChg chg="add mod">
          <ac:chgData name="Dana Golden" userId="6484f9b66e2ed86a" providerId="LiveId" clId="{5C0BF6F2-8430-4758-937E-7BE12CED697F}" dt="2023-03-17T19:56:57.313" v="4080" actId="26606"/>
          <ac:picMkLst>
            <pc:docMk/>
            <pc:sldMk cId="4010670946" sldId="284"/>
            <ac:picMk id="17410" creationId="{7101A29A-973A-0921-CB0D-CF763F2ED285}"/>
          </ac:picMkLst>
        </pc:picChg>
      </pc:sldChg>
      <pc:sldChg chg="new del">
        <pc:chgData name="Dana Golden" userId="6484f9b66e2ed86a" providerId="LiveId" clId="{5C0BF6F2-8430-4758-937E-7BE12CED697F}" dt="2023-03-17T20:02:34.061" v="4911" actId="680"/>
        <pc:sldMkLst>
          <pc:docMk/>
          <pc:sldMk cId="2160393505" sldId="285"/>
        </pc:sldMkLst>
      </pc:sldChg>
    </pc:docChg>
  </pc:docChgLst>
  <pc:docChgLst>
    <pc:chgData name="Dana Golden" userId="6484f9b66e2ed86a" providerId="LiveId" clId="{AE9F7181-9616-41E0-8D75-3633C90711BF}"/>
    <pc:docChg chg="custSel modSld">
      <pc:chgData name="Dana Golden" userId="6484f9b66e2ed86a" providerId="LiveId" clId="{AE9F7181-9616-41E0-8D75-3633C90711BF}" dt="2023-03-27T11:52:53.599" v="351" actId="20577"/>
      <pc:docMkLst>
        <pc:docMk/>
      </pc:docMkLst>
      <pc:sldChg chg="addSp modSp mod">
        <pc:chgData name="Dana Golden" userId="6484f9b66e2ed86a" providerId="LiveId" clId="{AE9F7181-9616-41E0-8D75-3633C90711BF}" dt="2023-03-27T11:52:53.599" v="351" actId="20577"/>
        <pc:sldMkLst>
          <pc:docMk/>
          <pc:sldMk cId="2261606269" sldId="273"/>
        </pc:sldMkLst>
        <pc:spChg chg="mod">
          <ac:chgData name="Dana Golden" userId="6484f9b66e2ed86a" providerId="LiveId" clId="{AE9F7181-9616-41E0-8D75-3633C90711BF}" dt="2023-03-27T11:52:53.599" v="351" actId="20577"/>
          <ac:spMkLst>
            <pc:docMk/>
            <pc:sldMk cId="2261606269" sldId="273"/>
            <ac:spMk id="3" creationId="{C4C97E5D-73C5-BADB-4E66-ADE14A7BCCB6}"/>
          </ac:spMkLst>
        </pc:spChg>
        <pc:spChg chg="add mod">
          <ac:chgData name="Dana Golden" userId="6484f9b66e2ed86a" providerId="LiveId" clId="{AE9F7181-9616-41E0-8D75-3633C90711BF}" dt="2023-03-27T11:49:37.158" v="203"/>
          <ac:spMkLst>
            <pc:docMk/>
            <pc:sldMk cId="2261606269" sldId="273"/>
            <ac:spMk id="4" creationId="{A100FD3E-9784-9860-D4EC-644F8EF1A4F9}"/>
          </ac:spMkLst>
        </pc:spChg>
      </pc:sldChg>
      <pc:sldChg chg="modSp mod">
        <pc:chgData name="Dana Golden" userId="6484f9b66e2ed86a" providerId="LiveId" clId="{AE9F7181-9616-41E0-8D75-3633C90711BF}" dt="2023-03-27T11:47:35.444" v="103" actId="20577"/>
        <pc:sldMkLst>
          <pc:docMk/>
          <pc:sldMk cId="2432205289" sldId="279"/>
        </pc:sldMkLst>
        <pc:spChg chg="mod">
          <ac:chgData name="Dana Golden" userId="6484f9b66e2ed86a" providerId="LiveId" clId="{AE9F7181-9616-41E0-8D75-3633C90711BF}" dt="2023-03-27T11:47:35.444" v="103" actId="20577"/>
          <ac:spMkLst>
            <pc:docMk/>
            <pc:sldMk cId="2432205289" sldId="279"/>
            <ac:spMk id="3" creationId="{206A51AD-C6C4-1845-45CD-88B716C4A6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C1D1-D53A-15FE-E892-2CF148C8A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16191-8BF0-9022-3DB4-0CF11E890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19B8-8647-CFC6-9135-BD7DCD11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4602-65C7-90EE-74F7-107A376D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63F1-EDC9-CD06-DA40-E21095C9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8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2ADE-5433-262D-631D-24F7FAF3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1E36D-F294-842A-6BF8-5D16BC1DC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D831-7B15-5F68-E980-17BCE734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96048-F406-1BB6-684F-16C450F2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777C3-C124-2E73-BCF3-D8309903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658E8-1F45-08B5-8B80-545930673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3C31-F503-7142-CBC9-4BE127D09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F41E-046D-7982-018D-2F0C817E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8F7D-3855-0A13-F565-4A786F53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C87A-7B38-3674-0999-AA79E70D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ED4E-1707-6F3B-5D88-BD656BEC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D47C-C7EE-51E5-768A-EAC71A74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3B8A-2110-88B2-A6F4-75F5785D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03E9-7439-71DA-04B3-C7728617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07F9-B5C5-414F-8C05-E2645E6B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20B0-D1E3-B11E-E3CB-88808098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A6E7-BC5A-EA6A-C2FB-2536D1F8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BBA8-9C2C-01C3-D8E0-E104C91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6EE2D-5D43-809B-4420-EBF55938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1DBE-F4AB-DBDC-B487-901277DD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E408-18E8-E289-6AAD-ADC49F09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C09B-A390-0776-27ED-3B9B027F8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4AC9A-6FC9-E16D-82A5-549657DD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3F28B-1BFC-A858-56D6-006406A4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7E6B2-2BAB-5C1A-C591-51216FF4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033E7-043A-8583-09A6-2C449E2C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894F-C5DE-DAA3-FA4B-012F466F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23A51-83D9-252E-4A27-6CCA2B4F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6272B-ED91-ACA2-B92D-293752D0C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2442D-B20A-311C-86E6-5AEEA967D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1FBF2-F275-1DBC-149A-830882D1A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E68C5-A305-B79A-DA97-4FE0CEC6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09B20-69C0-541E-0B0E-26F7CCEA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CB6EF-EFB7-2DBB-7B93-227FEB7D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C7DD-DFD4-61D3-B7BE-C4B437C5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7469F-4A5A-D50F-04AF-B4F56F4E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08A8D-4688-AD3F-5142-4ED101E9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E21DE-0071-6D99-FFB2-2604C2F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BF98F-42A9-099C-4E6E-027B6594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52368-6855-998E-9833-A584885E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5A4A-38D3-1F8F-6718-5D2F0161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05C4-E9E9-AC1A-99D7-48CEFF23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01C3-19DD-100F-B39E-D5125E77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2ED15-C03C-42E2-428F-A7B9309EA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4C2A6-F435-3FFB-79CA-018EC067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F965D-C635-12F3-D1F9-89C9E9C4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F4E0F-19A6-4A5D-AAEB-6CD2D2F5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C6D9-07CD-5E5E-083C-3C036947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86409-044D-9E87-C66A-130B20A78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27027-1C02-52E7-196F-FBC8A00FC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59773-0153-C3A7-CB8A-99AADDAF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71D69-2FD1-EFA6-2998-67B17EE3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A621-FB8A-C4AD-DA71-EAC656AD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5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AAD49-09E7-2DE1-F396-89A6AA79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E93C4-ED08-75EE-E135-D014AF80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04CF-A8E3-6B9D-F59F-619385397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9866-5CFE-4019-8A74-9955DB062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328DB-8769-255C-6377-BBBA1191B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73F5-1D06-E455-D15C-A56E935B4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6409-9E4B-4C5F-A584-12589D40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44EE0-5964-F056-45E1-33CCFDCFE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Forecasting and the Balance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E1B42-F70B-B160-F9F3-03C76C8ED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74" name="Picture 2" descr="Commodity Market Analysis: Combining Fundamentals and Technicals |  Agricultural Economics">
            <a:extLst>
              <a:ext uri="{FF2B5EF4-FFF2-40B4-BE49-F238E27FC236}">
                <a16:creationId xmlns:a16="http://schemas.microsoft.com/office/drawing/2014/main" id="{FCC5317F-4EF9-4247-0E98-983AEA4B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820219"/>
            <a:ext cx="6846363" cy="506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52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BAC1E-095F-F798-8EEC-7A0D3D37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What is a time series?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9E03-9A4E-4928-D9C2-7F1DFA326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time series is a random variable indexed by time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series of observations with some order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With cross-sectional data, draw from one distribution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With time series data, distribution changing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Time-series forecasting with a deep learning model - atoti">
            <a:extLst>
              <a:ext uri="{FF2B5EF4-FFF2-40B4-BE49-F238E27FC236}">
                <a16:creationId xmlns:a16="http://schemas.microsoft.com/office/drawing/2014/main" id="{D4E29CE3-9C8B-6CF2-FEBE-67DF8A49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1679454"/>
            <a:ext cx="5666547" cy="349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7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35" name="Rectangle 2253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3522-4556-0419-E8AD-1B9A84F2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Stationarity</a:t>
            </a:r>
          </a:p>
        </p:txBody>
      </p:sp>
      <p:sp>
        <p:nvSpPr>
          <p:cNvPr id="2253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C9F8-370B-CF5A-D16D-AF4C50DD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Both mean and variance not dependent on time</a:t>
            </a:r>
          </a:p>
          <a:p>
            <a:r>
              <a:rPr lang="en-US" sz="2200" dirty="0"/>
              <a:t>Series not changing over time</a:t>
            </a:r>
          </a:p>
          <a:p>
            <a:r>
              <a:rPr lang="en-US" sz="2200" dirty="0"/>
              <a:t>Easiest to forecast because less information</a:t>
            </a:r>
          </a:p>
        </p:txBody>
      </p:sp>
      <p:pic>
        <p:nvPicPr>
          <p:cNvPr id="22530" name="Picture 2" descr="Achieving Stationarity With Time Series Data | by Alex Mitrani | Towards  Data Science">
            <a:extLst>
              <a:ext uri="{FF2B5EF4-FFF2-40B4-BE49-F238E27FC236}">
                <a16:creationId xmlns:a16="http://schemas.microsoft.com/office/drawing/2014/main" id="{0D0B202E-3F73-EE75-3BDA-E38749A44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2687511"/>
            <a:ext cx="10917936" cy="31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0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17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D8AEA-7DFD-9D5C-CEFD-0FE66623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Random walk</a:t>
            </a:r>
          </a:p>
        </p:txBody>
      </p:sp>
      <p:cxnSp>
        <p:nvCxnSpPr>
          <p:cNvPr id="7173" name="Straight Connector 717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3D53-5E88-CA80-ACC2-358C09E74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Flip a coin. Heads move up, tails move down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Direction unpredictable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stock markets considered to be random walks. Implications?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With drift means that one direction more likely</a:t>
            </a:r>
          </a:p>
        </p:txBody>
      </p:sp>
      <p:cxnSp>
        <p:nvCxnSpPr>
          <p:cNvPr id="7174" name="Straight Connector 717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mazon.com: A Random Walk Down Wall Street: The Time-Tested Strategy for  Successful Investing (Twelfth Edition) eBook : Malkiel, Burton G.: Kindle  Store">
            <a:extLst>
              <a:ext uri="{FF2B5EF4-FFF2-40B4-BE49-F238E27FC236}">
                <a16:creationId xmlns:a16="http://schemas.microsoft.com/office/drawing/2014/main" id="{A6E32E72-41DD-A74E-BF7B-1598FEA60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0"/>
            <a:ext cx="45091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1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26AC1-7EBB-F2F1-B54C-6435982A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walk Visualized</a:t>
            </a:r>
          </a:p>
        </p:txBody>
      </p:sp>
      <p:pic>
        <p:nvPicPr>
          <p:cNvPr id="8194" name="Picture 2" descr="A Gentle Introduction to the Random Walk for Times Series Forecasting with  Python - MachineLearningMastery.com">
            <a:extLst>
              <a:ext uri="{FF2B5EF4-FFF2-40B4-BE49-F238E27FC236}">
                <a16:creationId xmlns:a16="http://schemas.microsoft.com/office/drawing/2014/main" id="{4BBFA33B-3AE9-F3C4-94C8-4638B0C385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5375" y="961812"/>
            <a:ext cx="657464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4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615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77368-2A45-178A-BDED-4C90FF6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Components of a time series</a:t>
            </a:r>
          </a:p>
        </p:txBody>
      </p:sp>
      <p:cxnSp>
        <p:nvCxnSpPr>
          <p:cNvPr id="6164" name="Straight Connector 615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B4F8-1C74-F2BE-9B08-951DF594B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Trend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Long term direction of a series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Seasonality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Residual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Part of the time series that is not trend or seasonal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Ideally for forecasting is white noise process</a:t>
            </a:r>
          </a:p>
        </p:txBody>
      </p:sp>
      <p:cxnSp>
        <p:nvCxnSpPr>
          <p:cNvPr id="6165" name="Straight Connector 615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ow to Decompose Time Series Data into Trend and Seasonality -  MachineLearningMastery.com">
            <a:extLst>
              <a:ext uri="{FF2B5EF4-FFF2-40B4-BE49-F238E27FC236}">
                <a16:creationId xmlns:a16="http://schemas.microsoft.com/office/drawing/2014/main" id="{53E2071B-5C96-81D5-16BA-8F9B1EF0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1304045"/>
            <a:ext cx="5666547" cy="424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8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0486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489" name="Rectangle 20488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491" name="Rectangle 20490">
            <a:extLst>
              <a:ext uri="{FF2B5EF4-FFF2-40B4-BE49-F238E27FC236}">
                <a16:creationId xmlns:a16="http://schemas.microsoft.com/office/drawing/2014/main" id="{C953B5EC-5C47-4521-BBC8-B7BBB3816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E01EE-5442-6142-CF4C-E906B90A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633192" cy="2135867"/>
          </a:xfrm>
        </p:spPr>
        <p:txBody>
          <a:bodyPr anchor="b">
            <a:normAutofit/>
          </a:bodyPr>
          <a:lstStyle/>
          <a:p>
            <a:r>
              <a:rPr lang="en-US" sz="4800" dirty="0"/>
              <a:t>Linear regression for forecasting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97E5D-73C5-BADB-4E66-ADE14A7BC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900" y="2880452"/>
                <a:ext cx="4633192" cy="3095445"/>
              </a:xfrm>
            </p:spPr>
            <p:txBody>
              <a:bodyPr anchor="t"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b="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Put in a series of independent variables</a:t>
                </a:r>
              </a:p>
              <a:p>
                <a:r>
                  <a:rPr lang="en-US" sz="1800" dirty="0"/>
                  <a:t>Run model and put in new datapoint</a:t>
                </a:r>
              </a:p>
              <a:p>
                <a:r>
                  <a:rPr lang="en-US" sz="1800" dirty="0"/>
                  <a:t> Put in R’s predict function to get forecast</a:t>
                </a:r>
              </a:p>
              <a:p>
                <a:r>
                  <a:rPr lang="en-US" sz="1800" dirty="0"/>
                  <a:t>Will always be error and confidence interval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97E5D-73C5-BADB-4E66-ADE14A7BC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900" y="2880452"/>
                <a:ext cx="4633192" cy="3095445"/>
              </a:xfrm>
              <a:blipFill>
                <a:blip r:embed="rId2"/>
                <a:stretch>
                  <a:fillRect l="-132"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10443" y="6117999"/>
            <a:ext cx="5449824" cy="74000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0482" name="Picture 2" descr="Forecasting in Excel using Linear Regression - YouTube">
            <a:extLst>
              <a:ext uri="{FF2B5EF4-FFF2-40B4-BE49-F238E27FC236}">
                <a16:creationId xmlns:a16="http://schemas.microsoft.com/office/drawing/2014/main" id="{C5D64978-36D8-50E4-22A5-59103652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0443" y="3080795"/>
            <a:ext cx="5449824" cy="30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5" name="Straight Connector 20494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7" name="Straight Connector 20496">
            <a:extLst>
              <a:ext uri="{FF2B5EF4-FFF2-40B4-BE49-F238E27FC236}">
                <a16:creationId xmlns:a16="http://schemas.microsoft.com/office/drawing/2014/main" id="{92F195F1-4D59-4482-B01A-ECBC35CC8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00FD3E-9784-9860-D4EC-644F8EF1A4F9}"/>
              </a:ext>
            </a:extLst>
          </p:cNvPr>
          <p:cNvSpPr txBox="1"/>
          <p:nvPr/>
        </p:nvSpPr>
        <p:spPr>
          <a:xfrm>
            <a:off x="5642186" y="29802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0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8C491-138B-D692-A806-691CE660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Autoregression</a:t>
            </a:r>
          </a:p>
        </p:txBody>
      </p: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A51AD-C6C4-1845-45CD-88B716C4A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7769" y="1909192"/>
                <a:ext cx="4586513" cy="364771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Next element in series dependent on last element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Can check for autoregression using correlogram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d>
                          <m:dPr>
                            <m:begChr m:val="{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A51AD-C6C4-1845-45CD-88B716C4A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7769" y="1909192"/>
                <a:ext cx="4586513" cy="3647710"/>
              </a:xfrm>
              <a:blipFill>
                <a:blip r:embed="rId2"/>
                <a:stretch>
                  <a:fillRect l="-1195" t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8.3 Autoregressive models | Forecasting: Principles and Practice (2nd ed)">
            <a:extLst>
              <a:ext uri="{FF2B5EF4-FFF2-40B4-BE49-F238E27FC236}">
                <a16:creationId xmlns:a16="http://schemas.microsoft.com/office/drawing/2014/main" id="{D24F83CF-0CDF-0E78-C1F8-7122B2A1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2155714"/>
            <a:ext cx="5666547" cy="254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0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AC074-18C8-3EA8-A55A-31320EE8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Moving Average</a:t>
            </a:r>
          </a:p>
        </p:txBody>
      </p:sp>
      <p:sp>
        <p:nvSpPr>
          <p:cNvPr id="1229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6E26-C3D1-E1AD-F2C9-50AD2CA3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Next element weighted composition of previous elements</a:t>
            </a:r>
          </a:p>
          <a:p>
            <a:r>
              <a:rPr lang="en-US" sz="2200" dirty="0"/>
              <a:t>I</a:t>
            </a:r>
          </a:p>
        </p:txBody>
      </p:sp>
      <p:pic>
        <p:nvPicPr>
          <p:cNvPr id="12290" name="Picture 2" descr="Forecasting: Weighted Moving Averages, MAD - YouTube">
            <a:extLst>
              <a:ext uri="{FF2B5EF4-FFF2-40B4-BE49-F238E27FC236}">
                <a16:creationId xmlns:a16="http://schemas.microsoft.com/office/drawing/2014/main" id="{A9E3CC1D-421E-C946-C85A-0C650C0F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81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C1225-93C5-E3E5-15AA-9ED4A990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Forecasting a time series ARMA</a:t>
            </a:r>
          </a:p>
        </p:txBody>
      </p:sp>
      <p:sp>
        <p:nvSpPr>
          <p:cNvPr id="133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5580A-27F0-8927-63B4-6B9B5781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Include AR terms and MA terms</a:t>
            </a:r>
          </a:p>
          <a:p>
            <a:r>
              <a:rPr lang="en-US" sz="2200" dirty="0"/>
              <a:t>Can be combined with linear regression</a:t>
            </a:r>
          </a:p>
          <a:p>
            <a:r>
              <a:rPr lang="en-US" sz="2200" dirty="0"/>
              <a:t>Helps accurately predict a decomposed forecast over time</a:t>
            </a:r>
          </a:p>
        </p:txBody>
      </p:sp>
      <p:pic>
        <p:nvPicPr>
          <p:cNvPr id="13314" name="Picture 2" descr="The ARMA model | Hands-On Time Series Analysis with R">
            <a:extLst>
              <a:ext uri="{FF2B5EF4-FFF2-40B4-BE49-F238E27FC236}">
                <a16:creationId xmlns:a16="http://schemas.microsoft.com/office/drawing/2014/main" id="{12528F48-BFD5-5456-E941-E6E5515F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962999"/>
            <a:ext cx="6903720" cy="9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E950-C61C-BE7D-D6C4-4E2B74D0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Exponential Smoothing</a:t>
            </a:r>
          </a:p>
        </p:txBody>
      </p:sp>
      <p:sp>
        <p:nvSpPr>
          <p:cNvPr id="112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9D82-D242-2AF7-EE16-0E625553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Next element partially based on error of prior element</a:t>
            </a:r>
          </a:p>
          <a:p>
            <a:r>
              <a:rPr lang="en-US" sz="2200" dirty="0"/>
              <a:t>Weight changed based on responsiveness to forecast error</a:t>
            </a:r>
          </a:p>
        </p:txBody>
      </p:sp>
      <p:pic>
        <p:nvPicPr>
          <p:cNvPr id="11266" name="Picture 2" descr="Forecasting: Exponential Smoothing, MSE - YouTube">
            <a:extLst>
              <a:ext uri="{FF2B5EF4-FFF2-40B4-BE49-F238E27FC236}">
                <a16:creationId xmlns:a16="http://schemas.microsoft.com/office/drawing/2014/main" id="{BAC4B786-DB97-169D-32E8-20D417AF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4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pen bags of varieties grain seeds">
            <a:extLst>
              <a:ext uri="{FF2B5EF4-FFF2-40B4-BE49-F238E27FC236}">
                <a16:creationId xmlns:a16="http://schemas.microsoft.com/office/drawing/2014/main" id="{AE5DF951-F8DC-014D-9E1C-FD6D853CF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259" b="947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E177A-7047-1312-A184-5B5470C9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What are Commodities Markets?</a:t>
            </a:r>
          </a:p>
        </p:txBody>
      </p:sp>
    </p:spTree>
    <p:extLst>
      <p:ext uri="{BB962C8B-B14F-4D97-AF65-F5344CB8AC3E}">
        <p14:creationId xmlns:p14="http://schemas.microsoft.com/office/powerpoint/2010/main" val="328536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B0835-5BAC-EBBB-381B-B5FB07D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More complex time series forecasting mechanisms</a:t>
            </a:r>
          </a:p>
        </p:txBody>
      </p:sp>
      <p:cxnSp>
        <p:nvCxnSpPr>
          <p:cNvPr id="10249" name="Straight Connector 1024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43FB-4AC6-2F3F-84BA-B369F02C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Vector Autoregressions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Recurrent neural networks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Splines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Regression trees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Random forests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Bayesian structural time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The Complete Guide to Recurrent Neural Networks">
            <a:extLst>
              <a:ext uri="{FF2B5EF4-FFF2-40B4-BE49-F238E27FC236}">
                <a16:creationId xmlns:a16="http://schemas.microsoft.com/office/drawing/2014/main" id="{9E04D565-36B3-338B-E9C8-261C5354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928636"/>
            <a:ext cx="5666547" cy="500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FFFF-E46E-8534-18E7-18C2E2C3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Measuring Forecast accuracy</a:t>
            </a:r>
          </a:p>
        </p:txBody>
      </p:sp>
      <p:sp>
        <p:nvSpPr>
          <p:cNvPr id="1434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C571-1A2B-E897-3A7D-C6CE309B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RMSE: Root mean squared error</a:t>
            </a:r>
          </a:p>
          <a:p>
            <a:r>
              <a:rPr lang="en-US" sz="2200" dirty="0"/>
              <a:t>MSE: Mean squared error</a:t>
            </a:r>
          </a:p>
          <a:p>
            <a:r>
              <a:rPr lang="en-US" sz="2200" dirty="0"/>
              <a:t>MAE: Mean absolute error</a:t>
            </a:r>
          </a:p>
          <a:p>
            <a:r>
              <a:rPr lang="en-US" sz="2200" dirty="0"/>
              <a:t>Which one does linear regression minimize?</a:t>
            </a:r>
          </a:p>
          <a:p>
            <a:r>
              <a:rPr lang="en-US" sz="2200" dirty="0"/>
              <a:t>What statistical object do you get when you use MSE? MAE</a:t>
            </a:r>
          </a:p>
          <a:p>
            <a:r>
              <a:rPr lang="en-US" sz="2200" dirty="0"/>
              <a:t>Which one should you minimize?</a:t>
            </a:r>
          </a:p>
          <a:p>
            <a:endParaRPr lang="en-US" sz="2200" dirty="0"/>
          </a:p>
        </p:txBody>
      </p:sp>
      <p:pic>
        <p:nvPicPr>
          <p:cNvPr id="14338" name="Picture 2" descr="least squares - MAE vs MSE for Linear regression - Cross Validated">
            <a:extLst>
              <a:ext uri="{FF2B5EF4-FFF2-40B4-BE49-F238E27FC236}">
                <a16:creationId xmlns:a16="http://schemas.microsoft.com/office/drawing/2014/main" id="{AF71E9E7-7BD5-6CA9-BFD6-C01547A5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0104"/>
            <a:ext cx="6903720" cy="517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0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7" name="Rectangle 1536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AE126-C90A-D151-8DCF-0A9CCBBF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Measuring forecast error</a:t>
            </a:r>
          </a:p>
        </p:txBody>
      </p:sp>
      <p:sp>
        <p:nvSpPr>
          <p:cNvPr id="1536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EF9D5243-4094-E4B7-4C35-550F7B6D42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053" y="640080"/>
            <a:ext cx="4801102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905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5" name="Rectangle 174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4EE0E-53AE-7EAA-C06D-E8523625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Bias-variance tradeoff</a:t>
            </a:r>
          </a:p>
        </p:txBody>
      </p:sp>
      <p:sp>
        <p:nvSpPr>
          <p:cNvPr id="174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 descr="Bias Variance Tradeoff | What is Bias and Variance">
            <a:extLst>
              <a:ext uri="{FF2B5EF4-FFF2-40B4-BE49-F238E27FC236}">
                <a16:creationId xmlns:a16="http://schemas.microsoft.com/office/drawing/2014/main" id="{7101A29A-973A-0921-CB0D-CF763F2ED2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29667"/>
            <a:ext cx="7214616" cy="357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670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1" name="Rectangle 1639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58FCA-588F-2386-7514-9E139D93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Probabilistic forecast</a:t>
            </a:r>
          </a:p>
        </p:txBody>
      </p:sp>
      <p:sp>
        <p:nvSpPr>
          <p:cNvPr id="1639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Comments on the new fivethirtyeight.com election forecast | Statistical  Modeling, Causal Inference, and Social Science">
            <a:extLst>
              <a:ext uri="{FF2B5EF4-FFF2-40B4-BE49-F238E27FC236}">
                <a16:creationId xmlns:a16="http://schemas.microsoft.com/office/drawing/2014/main" id="{0BEE9FF5-EF65-8973-22BB-1CD509B22D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28646"/>
            <a:ext cx="7214616" cy="357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4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A6B46-7A78-BA29-14A2-772B2217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Outlook Reports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EC30-6936-C25F-AA00-CE22DF0F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Regularly, government officials at statistical agencies produce reports</a:t>
            </a:r>
          </a:p>
          <a:p>
            <a:r>
              <a:rPr lang="en-US" sz="2200" dirty="0"/>
              <a:t>Forecast variables of interest</a:t>
            </a:r>
          </a:p>
          <a:p>
            <a:r>
              <a:rPr lang="en-US" sz="2200" dirty="0"/>
              <a:t>Provide discussion on what moved variables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C6527-3EC5-7EEB-8B8E-F58CC882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933" y="640080"/>
            <a:ext cx="564844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0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864A6-869D-5AE7-5E6C-482D0FBB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outlook happens</a:t>
            </a:r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The Great Grain Robbery (1963) Theatrical Cartoon">
            <a:extLst>
              <a:ext uri="{FF2B5EF4-FFF2-40B4-BE49-F238E27FC236}">
                <a16:creationId xmlns:a16="http://schemas.microsoft.com/office/drawing/2014/main" id="{B00B6887-C7FE-861E-B5C3-60BC96AA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243" y="1374625"/>
            <a:ext cx="4939504" cy="372580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3" name="Freeform: Shape 4112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5" name="Freeform: Shape 4114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20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42BA6-2057-5CA3-AD99-496C8D2B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600"/>
              <a:t>How government commodity market forecasting works in practice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1F50-9243-8D5A-7D1E-57F204F5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700" dirty="0"/>
              <a:t>Once a year, baseline estimates of next year’s market variables are produced</a:t>
            </a:r>
          </a:p>
          <a:p>
            <a:r>
              <a:rPr lang="en-US" sz="1700" dirty="0"/>
              <a:t>Throughout the month, statistical agencies release reports related to commodity </a:t>
            </a:r>
          </a:p>
          <a:p>
            <a:r>
              <a:rPr lang="en-US" sz="1700" dirty="0"/>
              <a:t>Once a month, a committee meets to discuss what the forecast of market variables should be</a:t>
            </a:r>
          </a:p>
          <a:p>
            <a:r>
              <a:rPr lang="en-US" sz="1700" dirty="0"/>
              <a:t>Certain variables fixed, others move alongside</a:t>
            </a:r>
          </a:p>
          <a:p>
            <a:r>
              <a:rPr lang="en-US" sz="1700" dirty="0"/>
              <a:t>Committee members bring news, models, and analysis</a:t>
            </a:r>
          </a:p>
          <a:p>
            <a:r>
              <a:rPr lang="en-US" sz="1700" dirty="0"/>
              <a:t>Debate occurs until consensus forecast created</a:t>
            </a:r>
          </a:p>
        </p:txBody>
      </p:sp>
      <p:pic>
        <p:nvPicPr>
          <p:cNvPr id="2050" name="Picture 2" descr="WASDE lowers corn yield with limited impact on STU - McKeany-Flavell">
            <a:extLst>
              <a:ext uri="{FF2B5EF4-FFF2-40B4-BE49-F238E27FC236}">
                <a16:creationId xmlns:a16="http://schemas.microsoft.com/office/drawing/2014/main" id="{CBFAEC06-7BCD-FA82-D75A-A6C41DFA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61440"/>
            <a:ext cx="6903720" cy="393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03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8F3B2-DD5F-95CB-1CC8-1973397F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600"/>
              <a:t>Interagency Commodities Estimates Committee Activity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E950-2B69-D6B0-D539-B39A565E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Please do Homework 5 or read at least one article related to energy markets</a:t>
            </a:r>
          </a:p>
          <a:p>
            <a:r>
              <a:rPr lang="en-US" sz="1900"/>
              <a:t>I will have a “balance sheet” ready related to petroleum worldwide</a:t>
            </a:r>
          </a:p>
          <a:p>
            <a:r>
              <a:rPr lang="en-US" sz="1900"/>
              <a:t>We will discuss and debate the direction of oil prices and other balance sheet objects</a:t>
            </a:r>
          </a:p>
          <a:p>
            <a:r>
              <a:rPr lang="en-US" sz="1900"/>
              <a:t>We will make a forecast and create a short outlook report.</a:t>
            </a:r>
          </a:p>
        </p:txBody>
      </p:sp>
      <p:pic>
        <p:nvPicPr>
          <p:cNvPr id="1026" name="Picture 2" descr="Commodity prices forecast to be strong in 2023">
            <a:extLst>
              <a:ext uri="{FF2B5EF4-FFF2-40B4-BE49-F238E27FC236}">
                <a16:creationId xmlns:a16="http://schemas.microsoft.com/office/drawing/2014/main" id="{3847B478-B81E-1B62-5838-D9B73388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4452"/>
            <a:ext cx="6903720" cy="38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4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47FF8-67C7-1F4A-8D6B-80994AEF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What is the Balance Sheet?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3929D76-DC31-7B85-7981-E675758C6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C2EB-E3EC-FB26-A132-233F63FA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Contains information about forecasts and actual values of commodity</a:t>
            </a:r>
          </a:p>
          <a:p>
            <a:r>
              <a:rPr lang="en-US" sz="2200" dirty="0"/>
              <a:t>Supply, demand, and all market info in one sheet</a:t>
            </a:r>
          </a:p>
          <a:p>
            <a:r>
              <a:rPr lang="en-US" sz="2200" dirty="0"/>
              <a:t>A market moving document for any commodities market</a:t>
            </a:r>
          </a:p>
          <a:p>
            <a:r>
              <a:rPr lang="en-US" sz="2200" dirty="0"/>
              <a:t>Massive undertaking to create</a:t>
            </a:r>
          </a:p>
          <a:p>
            <a:r>
              <a:rPr lang="en-US" sz="2200" dirty="0"/>
              <a:t>Based on real world data, models, and insight</a:t>
            </a:r>
          </a:p>
        </p:txBody>
      </p:sp>
    </p:spTree>
    <p:extLst>
      <p:ext uri="{BB962C8B-B14F-4D97-AF65-F5344CB8AC3E}">
        <p14:creationId xmlns:p14="http://schemas.microsoft.com/office/powerpoint/2010/main" val="331939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3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C5CCB-807E-13AC-CA66-9C319F9A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Walking through an Agricultural Balance 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7E9FA-A7D6-DF90-755D-78D7CDCE3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575" y="961812"/>
            <a:ext cx="496824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202C0-4AD7-1FD0-21E1-833F45D2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Walking through an energy balance sheet: Stocks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BEF8F-79A2-E04E-C118-31AF49E52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110301"/>
            <a:ext cx="7225748" cy="26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3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AFF7-6656-EF06-6390-89DB428B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Walking through an energy balance sheet: Supply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8A440-5660-C80B-CAAD-93EC7B6D0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00127"/>
            <a:ext cx="7188199" cy="46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1" name="Rectangle 215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3" name="Rectangle 215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15" name="Rectangle 215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7" name="Rectangle 215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19" name="Freeform: Shape 215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C2D7E-6F7F-F661-7517-827016B9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do stocks matter?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BC95AF2-380B-0558-1CB5-62C63662FC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161922"/>
            <a:ext cx="7225748" cy="45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The Right Carrier Can Help You Avoid a Stockout – Redwood Logistics :  Redwood Logistics">
            <a:extLst>
              <a:ext uri="{FF2B5EF4-FFF2-40B4-BE49-F238E27FC236}">
                <a16:creationId xmlns:a16="http://schemas.microsoft.com/office/drawing/2014/main" id="{5FE7A3FD-86CC-16A3-1EC7-303C6DC36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81" y="-42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3" name="Rectangle 1946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C0492-085F-B1B5-CA51-42527704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futures?</a:t>
            </a:r>
          </a:p>
        </p:txBody>
      </p:sp>
      <p:sp>
        <p:nvSpPr>
          <p:cNvPr id="1946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 descr="Futures in Stock Market: Definition, Example, and How to Trade">
            <a:extLst>
              <a:ext uri="{FF2B5EF4-FFF2-40B4-BE49-F238E27FC236}">
                <a16:creationId xmlns:a16="http://schemas.microsoft.com/office/drawing/2014/main" id="{D4528051-66B4-BF19-ECF3-A2068DCE64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03732"/>
            <a:ext cx="7214616" cy="48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1844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43" name="Rectangle 1844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45" name="Rectangle 18444">
            <a:extLst>
              <a:ext uri="{FF2B5EF4-FFF2-40B4-BE49-F238E27FC236}">
                <a16:creationId xmlns:a16="http://schemas.microsoft.com/office/drawing/2014/main" id="{C953B5EC-5C47-4521-BBC8-B7BBB3816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77F73-914C-4522-FE49-3FE5E42C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633192" cy="2135867"/>
          </a:xfrm>
        </p:spPr>
        <p:txBody>
          <a:bodyPr anchor="b">
            <a:normAutofit/>
          </a:bodyPr>
          <a:lstStyle/>
          <a:p>
            <a:r>
              <a:rPr lang="en-US" sz="4800"/>
              <a:t>How futures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B886-D140-C9DD-4408-D710950A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633192" cy="3095445"/>
          </a:xfrm>
        </p:spPr>
        <p:txBody>
          <a:bodyPr anchor="t">
            <a:normAutofit/>
          </a:bodyPr>
          <a:lstStyle/>
          <a:p>
            <a:r>
              <a:rPr lang="en-US" sz="1800" dirty="0"/>
              <a:t>You buy a future contract, you go long if you believe the commodity price will increase</a:t>
            </a:r>
          </a:p>
          <a:p>
            <a:r>
              <a:rPr lang="en-US" sz="1800" dirty="0"/>
              <a:t>Otherwise you sell if you believe it will decrease</a:t>
            </a:r>
          </a:p>
          <a:p>
            <a:r>
              <a:rPr lang="en-US" sz="1800" dirty="0"/>
              <a:t>Very useful for hedging</a:t>
            </a:r>
          </a:p>
          <a:p>
            <a:r>
              <a:rPr lang="en-US" sz="1800" dirty="0"/>
              <a:t>You have the option of cash or physical settlement</a:t>
            </a:r>
          </a:p>
          <a:p>
            <a:r>
              <a:rPr lang="en-US" sz="1800" dirty="0"/>
              <a:t>If you settle physically, must transfer commodity to agreed destination on set day of month</a:t>
            </a:r>
          </a:p>
        </p:txBody>
      </p:sp>
      <p:sp>
        <p:nvSpPr>
          <p:cNvPr id="18447" name="Rectangle 1844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10443" y="6117999"/>
            <a:ext cx="5449824" cy="74000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8436" name="Picture 4" descr="What is a futures market? Definition and examples - Market Business News">
            <a:extLst>
              <a:ext uri="{FF2B5EF4-FFF2-40B4-BE49-F238E27FC236}">
                <a16:creationId xmlns:a16="http://schemas.microsoft.com/office/drawing/2014/main" id="{B1A6972C-5335-6614-1B10-1B0C5563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0443" y="1159733"/>
            <a:ext cx="5449824" cy="498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449" name="Straight Connector 1844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1" name="Straight Connector 18450">
            <a:extLst>
              <a:ext uri="{FF2B5EF4-FFF2-40B4-BE49-F238E27FC236}">
                <a16:creationId xmlns:a16="http://schemas.microsoft.com/office/drawing/2014/main" id="{92F195F1-4D59-4482-B01A-ECBC35CC8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9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652</Words>
  <Application>Microsoft Office PowerPoint</Application>
  <PresentationFormat>Widescreen</PresentationFormat>
  <Paragraphs>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Helvetica Neue Medium</vt:lpstr>
      <vt:lpstr>Office Theme</vt:lpstr>
      <vt:lpstr>Forecasting and the Balance Sheet</vt:lpstr>
      <vt:lpstr>What are Commodities Markets?</vt:lpstr>
      <vt:lpstr>What is the Balance Sheet?</vt:lpstr>
      <vt:lpstr>Walking through an Agricultural Balance sheet</vt:lpstr>
      <vt:lpstr>Walking through an energy balance sheet: Stocks</vt:lpstr>
      <vt:lpstr>Walking through an energy balance sheet: Supply</vt:lpstr>
      <vt:lpstr>Why do stocks matter?</vt:lpstr>
      <vt:lpstr>What are futures?</vt:lpstr>
      <vt:lpstr>How futures Work</vt:lpstr>
      <vt:lpstr>What is a time series?</vt:lpstr>
      <vt:lpstr>Stationarity</vt:lpstr>
      <vt:lpstr>Random walk</vt:lpstr>
      <vt:lpstr>Random walk Visualized</vt:lpstr>
      <vt:lpstr>Components of a time series</vt:lpstr>
      <vt:lpstr>Linear regression for forecasting</vt:lpstr>
      <vt:lpstr>Autoregression</vt:lpstr>
      <vt:lpstr>Moving Average</vt:lpstr>
      <vt:lpstr>Forecasting a time series ARMA</vt:lpstr>
      <vt:lpstr>Exponential Smoothing</vt:lpstr>
      <vt:lpstr>More complex time series forecasting mechanisms</vt:lpstr>
      <vt:lpstr>Measuring Forecast accuracy</vt:lpstr>
      <vt:lpstr>Measuring forecast error</vt:lpstr>
      <vt:lpstr>Bias-variance tradeoff</vt:lpstr>
      <vt:lpstr>Probabilistic forecast</vt:lpstr>
      <vt:lpstr>Outlook Reports</vt:lpstr>
      <vt:lpstr>Why outlook happens</vt:lpstr>
      <vt:lpstr>How government commodity market forecasting works in practice</vt:lpstr>
      <vt:lpstr>Interagency Commodities Estimates Committee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and the Balance Sheet</dc:title>
  <dc:creator>Dana Golden</dc:creator>
  <cp:lastModifiedBy>Dana Golden</cp:lastModifiedBy>
  <cp:revision>1</cp:revision>
  <dcterms:created xsi:type="dcterms:W3CDTF">2023-01-09T17:40:45Z</dcterms:created>
  <dcterms:modified xsi:type="dcterms:W3CDTF">2023-03-27T11:52:55Z</dcterms:modified>
</cp:coreProperties>
</file>