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15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2:16:47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24575,'960'0'-1365,"-948"0"-5461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2:25:23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24575,'375'0'0,"-360"3"0,-21 4 0,-24 5 0,-30 6 0,32-5-1365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2:25:23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185 133 24575,'0'-3'0,"-1"-1"0,0 0 0,0 0 0,0 1 0,0-1 0,-1 0 0,1 1 0,-1 0 0,0-1 0,0 1 0,0 0 0,-1 0 0,1 0 0,-1 0 0,0 0 0,-5-3 0,-1-2 0,-1 1 0,0 0 0,0 0 0,-12-5 0,4 4-455,0 1 0,-35-9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2:16:5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908 1 24575,'-1'11'0,"0"0"0,-1 0 0,0 0 0,-7 18 0,-4 26 0,6 3 0,0 81 0,9-109 0,-1-21 0,-1 0 0,1 0 0,-1 0 0,-1 0 0,0 1 0,-4 15 0,4-23 0,0-1 0,0 1 0,0-1 0,0 0 0,0 1 0,0-1 0,-1 0 0,1 0 0,-1 0 0,1 0 0,-1 0 0,1 0 0,-1 0 0,1 0 0,-1-1 0,0 1 0,1-1 0,-1 1 0,0-1 0,0 0 0,1 1 0,-1-1 0,-2 0 0,-50-2 0,35 1 0,-4 1 0,-1 1 0,-46 8 0,32-5 0,-1-1 0,-69-5 0,28 0 0,-20 4 0,-110-5 0,208 3 0,-1 0 0,0-1 0,1 1 0,-1-1 0,1 0 0,-1 0 0,1 0 0,-1 0 0,1 0 0,0 0 0,0-1 0,-1 1 0,1-1 0,0 1 0,0-1 0,0 0 0,1 0 0,-1 0 0,0 0 0,1 0 0,-1-1 0,1 1 0,0 0 0,0-1 0,0 1 0,0 0 0,0-1 0,0 0 0,0-4 0,-1-8 0,1 1 0,0-1 0,1 0 0,3-20 0,-1-2 0,-2 19 0,-1 7 0,1 0 0,0-1 0,1 1 0,0 0 0,1 0 0,0 0 0,1 0 0,7-19 0,-8 23-88,1-1-1,-1 1 1,-1-1 0,0 0-1,0 0 1,0 0-1,-1 0 1,-1-10 0,1 11-482,0-5-6256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2:19:3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24575,'375'0'0,"-360"3"0,-21 4 0,-24 5 0,-30 6 0,32-5-1365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2:19:3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185 133 24575,'0'-3'0,"-1"-1"0,0 0 0,0 0 0,0 1 0,0-1 0,-1 0 0,1 1 0,-1 0 0,0-1 0,0 1 0,0 0 0,-1 0 0,1 0 0,-1 0 0,0 0 0,-5-3 0,-1-2 0,-1 1 0,0 0 0,0 0 0,-12-5 0,4 4-455,0 1 0,-35-9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2:21:1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24575,'1352'0'0,"-1350"0"0,0 0 0,0 0 0,0 1 0,0-1 0,0 0 0,0 1 0,0-1 0,0 1 0,0 0 0,0 0 0,0 0 0,0 0 0,0 0 0,0 0 0,-1 0 0,1 1 0,0-1 0,-1 1 0,1-1 0,-1 1 0,0-1 0,0 1 0,1 0 0,-1 0 0,0 0 0,0-1 0,-1 1 0,1 0 0,0 0 0,0 3 0,2 7 0,-1 1 0,0-1 0,-1 1 0,-1 16 0,4 24 0,-2-40 0,0 1 0,-1-1 0,0 19 0,-2-19 0,2 0 0,-1 1 0,5 18 0,29 134 0,-34-165 0,-1 0 0,1 0 0,-1 0 0,1 0 0,-1 0 0,1 1 0,-1-1 0,0 0 0,1 0 0,-1 0 0,0-1 0,0 1 0,0 0 0,0 0 0,1 0 0,-1-1 0,0 1 0,-1 0 0,1-1 0,0 1 0,0-1 0,0 1 0,0-1 0,0 1 0,0-1 0,-1 0 0,1 0 0,0 0 0,-2 1 0,-42 5 0,43-6 0,-267 3 0,139-5 0,36 0 0,-100 4 0,51 21 0,124-20 0,0 1 0,-30 11 0,28-8 0,-37 8 0,42-13 0,-15 3 0,-35 1 0,57-6 0,0 0 0,0 0 0,0-1 0,0 0 0,0-1 0,0 0 0,1-1 0,-15-5 0,-15-9 0,19 9 0,1 0 0,0-1 0,1-1 0,-32-24 0,48 32 0,-1 0 0,1 0 0,-1-1 0,1 1 0,0 0 0,0-1 0,0 1 0,0-1 0,0 1 0,0-1 0,1 0 0,-1 1 0,1-1 0,0-5 0,2-46 0,0 28 0,-3-13 0,3 1 0,1 0 0,11-51 0,-12 80-1365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2:23:3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24575,'24'1'0,"1"1"0,25 6 0,20 2 0,-68-9 0,166 8 0,626-9 0,-793 0 0,0 0 0,1 0 0,-1 0 0,0 0 0,1 0 0,-1 1 0,0-1 0,1 0 0,-1 1 0,0-1 0,0 1 0,1 0 0,-1-1 0,0 1 0,0 0 0,0-1 0,0 1 0,0 0 0,0 0 0,0 0 0,0 0 0,1 2 0,-1-1 0,0 1 0,0-1 0,0 1 0,0-1 0,-1 1 0,1-1 0,-1 1 0,1 0 0,-1-1 0,0 1 0,0 2 0,-2 11 0,0-1 0,-1 1 0,-6 19 0,4-15 0,-5 58 0,10-63 0,-1-1 0,-1 1 0,0-1 0,-1 1 0,-9 25 0,7-31 0,-2 0 0,1 1 0,-1-2 0,0 1 0,-17 14 0,0 2 0,20-22 0,1 1 0,-1-1 0,0 1 0,0-1 0,0 0 0,-1 0 0,1-1 0,-1 1 0,1-1 0,-1 0 0,0 0 0,0-1 0,0 0 0,-7 2 0,-2 0 0,-15 4 0,-1-1 0,0-2 0,-1-1 0,-38 0 0,-7-2 0,-70-3 0,108-2 0,-30-2 0,-38-5 0,27 13 0,-106-4 0,183 2 0,0-1 0,-1 0 0,1 0 0,0 0 0,0-1 0,1 1 0,-1 0 0,0-1 0,0 1 0,1-1 0,-1 1 0,0-1 0,1 0 0,0 0 0,-1 0 0,1 0 0,0 0 0,0 0 0,0 0 0,0 0 0,1 0 0,-1 0 0,0-1 0,1 1 0,0 0 0,-1-3 0,-1-9 0,0 0 0,0-26 0,-8-66 0,9 100 0,1-1 0,0 1 0,1 0 0,-1-1 0,1 1 0,1 0 0,-1 0 0,1 0 0,0 0 0,0 0 0,1 0 0,-1 0 0,6-8 0,-6 10 8,0 0 0,0 0 0,0 0-1,-1-1 1,0 1 0,0 0 0,0-1-1,0-6 1,2-12-1443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2:23:5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2:24:58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24575,'375'0'0,"-360"3"0,-21 4 0,-24 5 0,-30 6 0,32-5-1365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2:24:5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185 133 24575,'0'-3'0,"-1"-1"0,0 0 0,0 0 0,0 1 0,0-1 0,-1 0 0,1 1 0,-1 0 0,0-1 0,0 1 0,0 0 0,-1 0 0,1 0 0,-1 0 0,0 0 0,-5-3 0,-1-2 0,-1 1 0,0 0 0,0 0 0,-12-5 0,4 4-455,0 1 0,-35-9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4.png"/><Relationship Id="rId19" Type="http://schemas.openxmlformats.org/officeDocument/2006/relationships/customXml" Target="../ink/ink10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340379" y="1965997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051927" y="1694188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4A1A96-36E5-4CC0-7CA4-CF7AC3E5B938}"/>
                  </a:ext>
                </a:extLst>
              </p14:cNvPr>
              <p14:cNvContentPartPr/>
              <p14:nvPr/>
            </p14:nvContentPartPr>
            <p14:xfrm>
              <a:off x="6253240" y="2722560"/>
              <a:ext cx="35028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4A1A96-36E5-4CC0-7CA4-CF7AC3E5B9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4600" y="2713920"/>
                <a:ext cx="367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6D767F-8605-BF74-3B2B-47816AECFF9D}"/>
                  </a:ext>
                </a:extLst>
              </p14:cNvPr>
              <p14:cNvContentPartPr/>
              <p14:nvPr/>
            </p14:nvContentPartPr>
            <p14:xfrm>
              <a:off x="6282040" y="2722560"/>
              <a:ext cx="326880" cy="16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6D767F-8605-BF74-3B2B-47816AECFF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73400" y="2713920"/>
                <a:ext cx="344520" cy="1872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D2DD7C-9C7A-69BD-0EBA-D898A9DE09E0}"/>
              </a:ext>
            </a:extLst>
          </p:cNvPr>
          <p:cNvSpPr txBox="1"/>
          <p:nvPr/>
        </p:nvSpPr>
        <p:spPr>
          <a:xfrm>
            <a:off x="6282040" y="2680382"/>
            <a:ext cx="35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A48A30-1765-2BA9-5580-88D047416B7E}"/>
              </a:ext>
            </a:extLst>
          </p:cNvPr>
          <p:cNvGrpSpPr/>
          <p:nvPr/>
        </p:nvGrpSpPr>
        <p:grpSpPr>
          <a:xfrm>
            <a:off x="6111100" y="2763720"/>
            <a:ext cx="140400" cy="77760"/>
            <a:chOff x="6111100" y="2763720"/>
            <a:chExt cx="140400" cy="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6CA68A7-A188-6B43-DA82-9E0BFAC8D1F3}"/>
                    </a:ext>
                  </a:extLst>
                </p14:cNvPr>
                <p14:cNvContentPartPr/>
                <p14:nvPr/>
              </p14:nvContentPartPr>
              <p14:xfrm>
                <a:off x="6111100" y="2821680"/>
                <a:ext cx="140400" cy="19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6CA68A7-A188-6B43-DA82-9E0BFAC8D1F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02100" y="2813040"/>
                  <a:ext cx="1580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018C68-18B1-7C8A-C1A3-FEF58D7B1D5B}"/>
                    </a:ext>
                  </a:extLst>
                </p14:cNvPr>
                <p14:cNvContentPartPr/>
                <p14:nvPr/>
              </p14:nvContentPartPr>
              <p14:xfrm>
                <a:off x="6176620" y="2763720"/>
                <a:ext cx="66960" cy="48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018C68-18B1-7C8A-C1A3-FEF58D7B1D5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67620" y="2755080"/>
                  <a:ext cx="8460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E904D57-1D0D-63DA-61B0-99DA761390D5}"/>
                  </a:ext>
                </a:extLst>
              </p14:cNvPr>
              <p14:cNvContentPartPr/>
              <p14:nvPr/>
            </p14:nvContentPartPr>
            <p14:xfrm>
              <a:off x="6282040" y="4104098"/>
              <a:ext cx="525300" cy="212909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E904D57-1D0D-63DA-61B0-99DA761390D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73399" y="4095092"/>
                <a:ext cx="542942" cy="230561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9AC5872-634C-C383-687E-3D8BE71F791B}"/>
              </a:ext>
            </a:extLst>
          </p:cNvPr>
          <p:cNvSpPr txBox="1"/>
          <p:nvPr/>
        </p:nvSpPr>
        <p:spPr>
          <a:xfrm>
            <a:off x="6274460" y="4078367"/>
            <a:ext cx="4298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  49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A8A521E-9D06-C6BB-EF6B-C1CFE3309095}"/>
                  </a:ext>
                </a:extLst>
              </p14:cNvPr>
              <p14:cNvContentPartPr/>
              <p14:nvPr/>
            </p14:nvContentPartPr>
            <p14:xfrm>
              <a:off x="6248190" y="2964000"/>
              <a:ext cx="420840" cy="191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A8A521E-9D06-C6BB-EF6B-C1CFE330909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39550" y="2955360"/>
                <a:ext cx="4384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D056609-7B36-91E0-5162-50F497E19489}"/>
                  </a:ext>
                </a:extLst>
              </p14:cNvPr>
              <p14:cNvContentPartPr/>
              <p14:nvPr/>
            </p14:nvContentPartPr>
            <p14:xfrm>
              <a:off x="6366270" y="304788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D056609-7B36-91E0-5162-50F497E1948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57630" y="30392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07AB574C-263B-BB9A-D4A0-BA0531D157A0}"/>
              </a:ext>
            </a:extLst>
          </p:cNvPr>
          <p:cNvSpPr txBox="1"/>
          <p:nvPr/>
        </p:nvSpPr>
        <p:spPr>
          <a:xfrm>
            <a:off x="6314732" y="2938075"/>
            <a:ext cx="4130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3A23F5-3559-6F48-56E0-A3E6FBE47553}"/>
              </a:ext>
            </a:extLst>
          </p:cNvPr>
          <p:cNvGrpSpPr/>
          <p:nvPr/>
        </p:nvGrpSpPr>
        <p:grpSpPr>
          <a:xfrm>
            <a:off x="6092838" y="3014160"/>
            <a:ext cx="140400" cy="77760"/>
            <a:chOff x="6111100" y="2763720"/>
            <a:chExt cx="140400" cy="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EF429CE-97A1-AFCE-2434-75268BD6F082}"/>
                    </a:ext>
                  </a:extLst>
                </p14:cNvPr>
                <p14:cNvContentPartPr/>
                <p14:nvPr/>
              </p14:nvContentPartPr>
              <p14:xfrm>
                <a:off x="6111100" y="2821680"/>
                <a:ext cx="140400" cy="19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EF429CE-97A1-AFCE-2434-75268BD6F0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02100" y="2813040"/>
                  <a:ext cx="1580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DD60AC-C555-BCC5-1E3D-00AF5D7581A1}"/>
                    </a:ext>
                  </a:extLst>
                </p14:cNvPr>
                <p14:cNvContentPartPr/>
                <p14:nvPr/>
              </p14:nvContentPartPr>
              <p14:xfrm>
                <a:off x="6176620" y="2763720"/>
                <a:ext cx="66960" cy="48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DD60AC-C555-BCC5-1E3D-00AF5D7581A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67620" y="2755080"/>
                  <a:ext cx="8460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523DC2-E737-5A1E-0CA0-F3972F3C80B1}"/>
              </a:ext>
            </a:extLst>
          </p:cNvPr>
          <p:cNvGrpSpPr/>
          <p:nvPr/>
        </p:nvGrpSpPr>
        <p:grpSpPr>
          <a:xfrm>
            <a:off x="6100218" y="4132792"/>
            <a:ext cx="140400" cy="77760"/>
            <a:chOff x="6111100" y="2763720"/>
            <a:chExt cx="140400" cy="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FCF668-CB0D-B5C9-EB70-C153F3507F13}"/>
                    </a:ext>
                  </a:extLst>
                </p14:cNvPr>
                <p14:cNvContentPartPr/>
                <p14:nvPr/>
              </p14:nvContentPartPr>
              <p14:xfrm>
                <a:off x="6111100" y="2821680"/>
                <a:ext cx="140400" cy="19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FCF668-CB0D-B5C9-EB70-C153F3507F1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02100" y="2813040"/>
                  <a:ext cx="1580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9CFB037-D17C-5601-F61D-992FE0C33810}"/>
                    </a:ext>
                  </a:extLst>
                </p14:cNvPr>
                <p14:cNvContentPartPr/>
                <p14:nvPr/>
              </p14:nvContentPartPr>
              <p14:xfrm>
                <a:off x="6176620" y="2763720"/>
                <a:ext cx="66960" cy="48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9CFB037-D17C-5601-F61D-992FE0C3381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67620" y="2755080"/>
                  <a:ext cx="84600" cy="65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59F4B7-6287-092F-86C7-110D5E40372B}"/>
              </a:ext>
            </a:extLst>
          </p:cNvPr>
          <p:cNvSpPr txBox="1"/>
          <p:nvPr/>
        </p:nvSpPr>
        <p:spPr>
          <a:xfrm>
            <a:off x="3596641" y="3217634"/>
            <a:ext cx="762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     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AACC5-A08C-7D23-0040-7772EC211A3D}"/>
              </a:ext>
            </a:extLst>
          </p:cNvPr>
          <p:cNvSpPr txBox="1"/>
          <p:nvPr/>
        </p:nvSpPr>
        <p:spPr>
          <a:xfrm>
            <a:off x="3636732" y="3814415"/>
            <a:ext cx="7166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      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3878E-1F73-F30E-4E5B-7392B06E7983}"/>
              </a:ext>
            </a:extLst>
          </p:cNvPr>
          <p:cNvSpPr txBox="1"/>
          <p:nvPr/>
        </p:nvSpPr>
        <p:spPr>
          <a:xfrm>
            <a:off x="3581210" y="4166339"/>
            <a:ext cx="8276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        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51BB1-31AC-3980-069C-7144004EA245}"/>
              </a:ext>
            </a:extLst>
          </p:cNvPr>
          <p:cNvSpPr txBox="1"/>
          <p:nvPr/>
        </p:nvSpPr>
        <p:spPr>
          <a:xfrm>
            <a:off x="3759876" y="4753655"/>
            <a:ext cx="583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   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ACAC6-40D2-2430-81B9-95008E44D800}"/>
              </a:ext>
            </a:extLst>
          </p:cNvPr>
          <p:cNvSpPr txBox="1"/>
          <p:nvPr/>
        </p:nvSpPr>
        <p:spPr>
          <a:xfrm>
            <a:off x="5165414" y="2890204"/>
            <a:ext cx="4578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7B085-5C8C-B307-83A8-CA8D57EF3B46}"/>
              </a:ext>
            </a:extLst>
          </p:cNvPr>
          <p:cNvSpPr txBox="1"/>
          <p:nvPr/>
        </p:nvSpPr>
        <p:spPr>
          <a:xfrm>
            <a:off x="5111021" y="3330085"/>
            <a:ext cx="566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    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FE303-D35A-45C7-7E4D-BDEB2D86ACEC}"/>
              </a:ext>
            </a:extLst>
          </p:cNvPr>
          <p:cNvSpPr txBox="1"/>
          <p:nvPr/>
        </p:nvSpPr>
        <p:spPr>
          <a:xfrm>
            <a:off x="5145483" y="3731200"/>
            <a:ext cx="532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   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01FA7-450C-BB99-2D10-48BB2F0B1845}"/>
              </a:ext>
            </a:extLst>
          </p:cNvPr>
          <p:cNvSpPr txBox="1"/>
          <p:nvPr/>
        </p:nvSpPr>
        <p:spPr>
          <a:xfrm>
            <a:off x="5120959" y="4287838"/>
            <a:ext cx="659526" cy="26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    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1E3A1-413D-2BF9-D303-207735B78C5A}"/>
              </a:ext>
            </a:extLst>
          </p:cNvPr>
          <p:cNvSpPr txBox="1"/>
          <p:nvPr/>
        </p:nvSpPr>
        <p:spPr>
          <a:xfrm>
            <a:off x="5143684" y="4745037"/>
            <a:ext cx="625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    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D7CB03-0D95-556D-B1F1-24F95F3B8C33}"/>
              </a:ext>
            </a:extLst>
          </p:cNvPr>
          <p:cNvSpPr txBox="1"/>
          <p:nvPr/>
        </p:nvSpPr>
        <p:spPr>
          <a:xfrm>
            <a:off x="4955652" y="5287181"/>
            <a:ext cx="8596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         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264</Words>
  <Application>Microsoft Office PowerPoint</Application>
  <PresentationFormat>On-screen Show (4:3)</PresentationFormat>
  <Paragraphs>92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Gomez, Jonathan N</cp:lastModifiedBy>
  <cp:revision>62</cp:revision>
  <cp:lastPrinted>2015-10-07T21:36:22Z</cp:lastPrinted>
  <dcterms:created xsi:type="dcterms:W3CDTF">2003-12-08T11:02:30Z</dcterms:created>
  <dcterms:modified xsi:type="dcterms:W3CDTF">2022-10-26T03:24:33Z</dcterms:modified>
</cp:coreProperties>
</file>