
<file path=[Content_Types].xml><?xml version="1.0" encoding="utf-8"?>
<Types xmlns="http://schemas.openxmlformats.org/package/2006/content-types">
  <Default Extension="emf" ContentType="image/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61" r:id="rId2"/>
    <p:sldId id="265" r:id="rId3"/>
    <p:sldId id="269" r:id="rId4"/>
    <p:sldId id="268" r:id="rId5"/>
    <p:sldId id="271" r:id="rId6"/>
    <p:sldId id="272" r:id="rId7"/>
    <p:sldId id="266" r:id="rId8"/>
    <p:sldId id="267" r:id="rId9"/>
    <p:sldId id="263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7" autoAdjust="0"/>
  </p:normalViewPr>
  <p:slideViewPr>
    <p:cSldViewPr>
      <p:cViewPr>
        <p:scale>
          <a:sx n="100" d="100"/>
          <a:sy n="100" d="100"/>
        </p:scale>
        <p:origin x="234" y="4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52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6" y="4800600"/>
            <a:ext cx="1056141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6" y="5367338"/>
            <a:ext cx="10561419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95" indent="0">
              <a:buNone/>
              <a:defRPr sz="1200"/>
            </a:lvl2pPr>
            <a:lvl3pPr marL="914388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5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1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1" y="4443684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50" y="1081461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60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91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90" y="2435961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1" y="2286003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3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8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8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2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4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1" y="447188"/>
            <a:ext cx="10571999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3" y="2222290"/>
            <a:ext cx="10554575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5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6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6" y="2951396"/>
            <a:ext cx="10561419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6" y="5281206"/>
            <a:ext cx="10561419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1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1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5" y="2222289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23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3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33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195" indent="0">
              <a:buNone/>
              <a:defRPr sz="2000" b="1"/>
            </a:lvl2pPr>
            <a:lvl3pPr marL="914388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5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43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23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195" indent="0">
              <a:buNone/>
              <a:defRPr sz="2000" b="1"/>
            </a:lvl2pPr>
            <a:lvl3pPr marL="914388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5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23" y="2751143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0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6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6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8" y="446092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8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6" y="446093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8" y="2260743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195" indent="0">
              <a:buNone/>
              <a:defRPr sz="1200"/>
            </a:lvl2pPr>
            <a:lvl3pPr marL="914388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5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5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9" y="727527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23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9" y="2344687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195" indent="0">
              <a:buNone/>
              <a:defRPr sz="1200"/>
            </a:lvl2pPr>
            <a:lvl3pPr marL="914388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5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7" y="6041367"/>
            <a:ext cx="976879" cy="365125"/>
          </a:xfrm>
        </p:spPr>
        <p:txBody>
          <a:bodyPr/>
          <a:lstStyle/>
          <a:p>
            <a:fld id="{B2606BD7-39CD-4C07-B586-DBA0B5855F6F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402" y="6041367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95" y="5915892"/>
            <a:ext cx="1062155" cy="490599"/>
          </a:xfrm>
        </p:spPr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1" y="447188"/>
            <a:ext cx="1057199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6" y="2184405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5" y="6041367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31" y="6041367"/>
            <a:ext cx="134370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2606BD7-39CD-4C07-B586-DBA0B5855F6F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8" y="5915892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9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</p:sldLayoutIdLst>
  <p:txStyles>
    <p:titleStyle>
      <a:lvl1pPr algn="l" defTabSz="457195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5" indent="-342895" algn="l" defTabSz="457195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1" indent="-285748" algn="l" defTabSz="457195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5" indent="-228597" algn="l" defTabSz="457195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457195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7" algn="l" defTabSz="457195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399970" indent="-228597" algn="l" defTabSz="457195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965" indent="-228597" algn="l" defTabSz="457195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60" indent="-228597" algn="l" defTabSz="457195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955" indent="-228597" algn="l" defTabSz="457195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5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00" y="990601"/>
            <a:ext cx="11353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CC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Package Delivery Drone</a:t>
            </a:r>
            <a:r>
              <a:rPr lang="en-US" sz="6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pPr algn="ctr"/>
            <a:r>
              <a:rPr lang="en-US" sz="3200" dirty="0"/>
              <a:t>Model Diagrams Report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601980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Presented by Jose Gomez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0" y="180975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Drone Internal Block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1447801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1843532902.emf" descr="-1843532902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1" y="914400"/>
            <a:ext cx="11125200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33800" y="533406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Functional to Physical Allocation Matrix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1447801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1481465203.emf" descr="1481465203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6" y="1672352"/>
            <a:ext cx="6324599" cy="5109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33800" y="533404"/>
            <a:ext cx="4495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Package Delivery Operations</a:t>
            </a:r>
          </a:p>
          <a:p>
            <a:pPr algn="ctr"/>
            <a:r>
              <a:rPr lang="en-US" sz="2000" b="1" dirty="0"/>
              <a:t>Use Case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1447801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180014906.emf" descr="-180014906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1834276"/>
            <a:ext cx="8991600" cy="47951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6609" y="152402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Requirements Domain Table</a:t>
            </a:r>
          </a:p>
        </p:txBody>
      </p:sp>
      <p:pic>
        <p:nvPicPr>
          <p:cNvPr id="2" name="Picture -573470565.emf" descr="-573470565.emf"/>
          <p:cNvPicPr preferRelativeResize="0"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1219202"/>
            <a:ext cx="5257800" cy="55625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33800" y="533406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Requirements Domain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1447801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1959891308.emf" descr="1959891308.emf"/>
          <p:cNvPicPr preferRelativeResize="0"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3701" y="1487513"/>
            <a:ext cx="11800093" cy="45322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33800" y="533402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System Context Block Definition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1447801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215942568.emf" descr="215942568.emf"/>
          <p:cNvPicPr preferRelativeResize="0"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4700" y="1444086"/>
            <a:ext cx="5562600" cy="54139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33800" y="533401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System Context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1447801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272202279.emf" descr="272202279.emf"/>
          <p:cNvPicPr preferRelativeResize="0"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779" y="1056621"/>
            <a:ext cx="10658445" cy="56489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33800" y="533404"/>
            <a:ext cx="449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Perform Delivery Operations</a:t>
            </a:r>
          </a:p>
          <a:p>
            <a:pPr algn="ctr"/>
            <a:r>
              <a:rPr lang="en-US" sz="2000" b="1" dirty="0"/>
              <a:t>System White-Box</a:t>
            </a:r>
          </a:p>
          <a:p>
            <a:pPr algn="ctr"/>
            <a:r>
              <a:rPr lang="en-US" sz="2000" b="1" dirty="0"/>
              <a:t>Tier 2 Functional Diagram</a:t>
            </a:r>
          </a:p>
        </p:txBody>
      </p:sp>
      <p:pic>
        <p:nvPicPr>
          <p:cNvPr id="2" name="Picture 1484443262.emf" descr="1484443262.emf"/>
          <p:cNvPicPr preferRelativeResize="0"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774" y="2514605"/>
            <a:ext cx="11278155" cy="25907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33800" y="152401"/>
            <a:ext cx="4800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Request Package Drop Server Connection</a:t>
            </a:r>
          </a:p>
          <a:p>
            <a:pPr algn="ctr"/>
            <a:r>
              <a:rPr lang="en-US" sz="2000" b="1" dirty="0"/>
              <a:t>Tier 3 Functional Diagram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1447801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1776719764.emf" descr="-1776719764.emf"/>
          <p:cNvPicPr preferRelativeResize="0"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546" y="1552936"/>
            <a:ext cx="11790913" cy="44734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19400" y="533401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Drone System Physical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1447801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1818646473.emf" descr="1818646473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4903" y="1355824"/>
            <a:ext cx="10210799" cy="48006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32</TotalTime>
  <Words>61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Presentation PowerPoint</dc:title>
  <dc:creator>No Magic</dc:creator>
  <cp:lastModifiedBy>Jose M. Gomez (US)</cp:lastModifiedBy>
  <cp:revision>7</cp:revision>
  <dcterms:created xsi:type="dcterms:W3CDTF">2010-04-19T08:03:47Z</dcterms:created>
  <dcterms:modified xsi:type="dcterms:W3CDTF">2023-08-10T17:57:51Z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2bc7c3-f152-4da1-98bd-f7a1bebdf752_Enabled">
    <vt:lpwstr>true</vt:lpwstr>
  </property>
  <property fmtid="{D5CDD505-2E9C-101B-9397-08002B2CF9AE}" pid="3" name="MSIP_Label_502bc7c3-f152-4da1-98bd-f7a1bebdf752_SetDate">
    <vt:lpwstr>2023-08-10T17:35:22Z</vt:lpwstr>
  </property>
  <property fmtid="{D5CDD505-2E9C-101B-9397-08002B2CF9AE}" pid="4" name="MSIP_Label_502bc7c3-f152-4da1-98bd-f7a1bebdf752_Method">
    <vt:lpwstr>Privileged</vt:lpwstr>
  </property>
  <property fmtid="{D5CDD505-2E9C-101B-9397-08002B2CF9AE}" pid="5" name="MSIP_Label_502bc7c3-f152-4da1-98bd-f7a1bebdf752_Name">
    <vt:lpwstr>Unrestricted</vt:lpwstr>
  </property>
  <property fmtid="{D5CDD505-2E9C-101B-9397-08002B2CF9AE}" pid="6" name="MSIP_Label_502bc7c3-f152-4da1-98bd-f7a1bebdf752_SiteId">
    <vt:lpwstr>b18f006c-b0fc-467d-b23a-a35b5695b5dc</vt:lpwstr>
  </property>
  <property fmtid="{D5CDD505-2E9C-101B-9397-08002B2CF9AE}" pid="7" name="MSIP_Label_502bc7c3-f152-4da1-98bd-f7a1bebdf752_ActionId">
    <vt:lpwstr>1e793329-7b21-4687-8409-1b81935bcabc</vt:lpwstr>
  </property>
  <property fmtid="{D5CDD505-2E9C-101B-9397-08002B2CF9AE}" pid="8" name="MSIP_Label_502bc7c3-f152-4da1-98bd-f7a1bebdf752_ContentBits">
    <vt:lpwstr>0</vt:lpwstr>
  </property>
</Properties>
</file>