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AC46-3054-482C-AE35-8EAE46E6C2F0}" type="datetimeFigureOut">
              <a:rPr lang="es-AR" smtClean="0"/>
              <a:t>23/10/2024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1E7B-2E0B-4FE8-A558-2CBAC685DA94}" type="slidenum">
              <a:rPr lang="es-AR" smtClean="0"/>
              <a:t>‹Nº›</a:t>
            </a:fld>
            <a:endParaRPr lang="es-A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79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AC46-3054-482C-AE35-8EAE46E6C2F0}" type="datetimeFigureOut">
              <a:rPr lang="es-AR" smtClean="0"/>
              <a:t>23/10/2024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1E7B-2E0B-4FE8-A558-2CBAC685DA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522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AC46-3054-482C-AE35-8EAE46E6C2F0}" type="datetimeFigureOut">
              <a:rPr lang="es-AR" smtClean="0"/>
              <a:t>23/10/2024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1E7B-2E0B-4FE8-A558-2CBAC685DA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227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AC46-3054-482C-AE35-8EAE46E6C2F0}" type="datetimeFigureOut">
              <a:rPr lang="es-AR" smtClean="0"/>
              <a:t>23/10/2024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1E7B-2E0B-4FE8-A558-2CBAC685DA94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3212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AC46-3054-482C-AE35-8EAE46E6C2F0}" type="datetimeFigureOut">
              <a:rPr lang="es-AR" smtClean="0"/>
              <a:t>23/10/2024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1E7B-2E0B-4FE8-A558-2CBAC685DA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682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AC46-3054-482C-AE35-8EAE46E6C2F0}" type="datetimeFigureOut">
              <a:rPr lang="es-AR" smtClean="0"/>
              <a:t>23/10/2024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1E7B-2E0B-4FE8-A558-2CBAC685DA94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9260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AC46-3054-482C-AE35-8EAE46E6C2F0}" type="datetimeFigureOut">
              <a:rPr lang="es-AR" smtClean="0"/>
              <a:t>23/10/2024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1E7B-2E0B-4FE8-A558-2CBAC685DA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2167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AC46-3054-482C-AE35-8EAE46E6C2F0}" type="datetimeFigureOut">
              <a:rPr lang="es-AR" smtClean="0"/>
              <a:t>23/10/2024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1E7B-2E0B-4FE8-A558-2CBAC685DA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2990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AC46-3054-482C-AE35-8EAE46E6C2F0}" type="datetimeFigureOut">
              <a:rPr lang="es-AR" smtClean="0"/>
              <a:t>23/10/2024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1E7B-2E0B-4FE8-A558-2CBAC685DA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131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AC46-3054-482C-AE35-8EAE46E6C2F0}" type="datetimeFigureOut">
              <a:rPr lang="es-AR" smtClean="0"/>
              <a:t>23/10/2024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1E7B-2E0B-4FE8-A558-2CBAC685DA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752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AC46-3054-482C-AE35-8EAE46E6C2F0}" type="datetimeFigureOut">
              <a:rPr lang="es-AR" smtClean="0"/>
              <a:t>23/10/2024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1E7B-2E0B-4FE8-A558-2CBAC685DA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12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AC46-3054-482C-AE35-8EAE46E6C2F0}" type="datetimeFigureOut">
              <a:rPr lang="es-AR" smtClean="0"/>
              <a:t>23/10/2024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1E7B-2E0B-4FE8-A558-2CBAC685DA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333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AC46-3054-482C-AE35-8EAE46E6C2F0}" type="datetimeFigureOut">
              <a:rPr lang="es-AR" smtClean="0"/>
              <a:t>23/10/2024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1E7B-2E0B-4FE8-A558-2CBAC685DA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57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AC46-3054-482C-AE35-8EAE46E6C2F0}" type="datetimeFigureOut">
              <a:rPr lang="es-AR" smtClean="0"/>
              <a:t>23/10/2024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1E7B-2E0B-4FE8-A558-2CBAC685DA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872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AC46-3054-482C-AE35-8EAE46E6C2F0}" type="datetimeFigureOut">
              <a:rPr lang="es-AR" smtClean="0"/>
              <a:t>23/10/2024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1E7B-2E0B-4FE8-A558-2CBAC685DA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112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AC46-3054-482C-AE35-8EAE46E6C2F0}" type="datetimeFigureOut">
              <a:rPr lang="es-AR" smtClean="0"/>
              <a:t>23/10/2024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1E7B-2E0B-4FE8-A558-2CBAC685DA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200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AC46-3054-482C-AE35-8EAE46E6C2F0}" type="datetimeFigureOut">
              <a:rPr lang="es-AR" smtClean="0"/>
              <a:t>23/10/2024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1E7B-2E0B-4FE8-A558-2CBAC685DA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308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E33AC46-3054-482C-AE35-8EAE46E6C2F0}" type="datetimeFigureOut">
              <a:rPr lang="es-AR" smtClean="0"/>
              <a:t>23/10/2024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7EF1E7B-2E0B-4FE8-A558-2CBAC685DA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1804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E103E-C90A-147B-AD87-62AD0DA70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Actualizaciones Turnero Funerarias</a:t>
            </a:r>
            <a:br>
              <a:rPr lang="es-AR" dirty="0"/>
            </a:br>
            <a:br>
              <a:rPr lang="es-AR" dirty="0"/>
            </a:br>
            <a:r>
              <a:rPr lang="es-AR" sz="1400" dirty="0"/>
              <a:t>versión 1.5.0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4447E7-BFA9-2945-D599-A63C1674B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5107709"/>
            <a:ext cx="11294428" cy="1450109"/>
          </a:xfrm>
        </p:spPr>
        <p:txBody>
          <a:bodyPr>
            <a:normAutofit/>
          </a:bodyPr>
          <a:lstStyle/>
          <a:p>
            <a:r>
              <a:rPr lang="es-AR" sz="2800" b="1" dirty="0"/>
              <a:t>Jardin del Pilar sa</a:t>
            </a:r>
          </a:p>
          <a:p>
            <a:pPr algn="r"/>
            <a:r>
              <a:rPr lang="es-AR" dirty="0"/>
              <a:t>Gerencia de Sistemas</a:t>
            </a:r>
          </a:p>
          <a:p>
            <a:pPr algn="r"/>
            <a:r>
              <a:rPr lang="es-AR" sz="1400" dirty="0"/>
              <a:t>23/10/2024</a:t>
            </a:r>
          </a:p>
        </p:txBody>
      </p:sp>
    </p:spTree>
    <p:extLst>
      <p:ext uri="{BB962C8B-B14F-4D97-AF65-F5344CB8AC3E}">
        <p14:creationId xmlns:p14="http://schemas.microsoft.com/office/powerpoint/2010/main" val="349128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E139A-5A5B-CAEB-F90F-CD6F5130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84" y="5271912"/>
            <a:ext cx="8534400" cy="1507067"/>
          </a:xfrm>
        </p:spPr>
        <p:txBody>
          <a:bodyPr/>
          <a:lstStyle/>
          <a:p>
            <a:r>
              <a:rPr lang="es-AR" dirty="0"/>
              <a:t>Ver todos los turnos agrupados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AA916D2-899F-ADD2-2478-DD1F8CFE1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0429" y="410594"/>
            <a:ext cx="6051142" cy="36147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C8A99A6-63E6-67E1-3077-E49466281676}"/>
              </a:ext>
            </a:extLst>
          </p:cNvPr>
          <p:cNvSpPr txBox="1"/>
          <p:nvPr/>
        </p:nvSpPr>
        <p:spPr>
          <a:xfrm>
            <a:off x="226421" y="582692"/>
            <a:ext cx="201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Nueva Opción</a:t>
            </a:r>
          </a:p>
          <a:p>
            <a:r>
              <a:rPr lang="es-AR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Ver Turnos Salas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371B496-585D-D63F-1080-78B3788C42A8}"/>
              </a:ext>
            </a:extLst>
          </p:cNvPr>
          <p:cNvSpPr txBox="1"/>
          <p:nvPr/>
        </p:nvSpPr>
        <p:spPr>
          <a:xfrm>
            <a:off x="9552433" y="767358"/>
            <a:ext cx="2524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Calendarios de </a:t>
            </a:r>
          </a:p>
          <a:p>
            <a:r>
              <a:rPr lang="es-AR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todas las sucursales </a:t>
            </a:r>
          </a:p>
          <a:p>
            <a:r>
              <a:rPr lang="es-AR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Uno debajo del otro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CF2E3B-6BA8-DF7C-BEFA-34DE65C1634B}"/>
              </a:ext>
            </a:extLst>
          </p:cNvPr>
          <p:cNvSpPr txBox="1"/>
          <p:nvPr/>
        </p:nvSpPr>
        <p:spPr>
          <a:xfrm>
            <a:off x="2724346" y="4209663"/>
            <a:ext cx="1712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Información</a:t>
            </a:r>
          </a:p>
          <a:p>
            <a:r>
              <a:rPr lang="es-AR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del turno</a:t>
            </a:r>
          </a:p>
          <a:p>
            <a:r>
              <a:rPr lang="es-AR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Haciendo clic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06A01D9-9935-1551-9061-B2C0D3AD39F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234999" y="1229023"/>
            <a:ext cx="2011121" cy="682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44403EB-CAD2-FF8F-A95D-300B099D4AF4}"/>
              </a:ext>
            </a:extLst>
          </p:cNvPr>
          <p:cNvCxnSpPr>
            <a:cxnSpLocks/>
          </p:cNvCxnSpPr>
          <p:nvPr/>
        </p:nvCxnSpPr>
        <p:spPr>
          <a:xfrm flipV="1">
            <a:off x="4474296" y="2370036"/>
            <a:ext cx="1621704" cy="2440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CC6AB8B-82E6-556B-C32A-B74420FEA0A4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8759952" y="1078992"/>
            <a:ext cx="792481" cy="150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20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4264D-7BB7-6F76-ABBF-5E76A579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60" y="5195227"/>
            <a:ext cx="8534400" cy="1507067"/>
          </a:xfrm>
        </p:spPr>
        <p:txBody>
          <a:bodyPr/>
          <a:lstStyle/>
          <a:p>
            <a:r>
              <a:rPr lang="es-AR" dirty="0"/>
              <a:t>Migrar de sala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90BC035-6703-2E8C-36D0-B31D071EF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1374" y="839666"/>
            <a:ext cx="5159707" cy="36147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D1AFEB2-C780-9700-A01F-E77EB6563169}"/>
              </a:ext>
            </a:extLst>
          </p:cNvPr>
          <p:cNvSpPr txBox="1"/>
          <p:nvPr/>
        </p:nvSpPr>
        <p:spPr>
          <a:xfrm>
            <a:off x="436733" y="2046871"/>
            <a:ext cx="410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Migrar el turno a otra sala dentro </a:t>
            </a:r>
          </a:p>
          <a:p>
            <a:r>
              <a:rPr lang="es-AR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 la misma Sucursal.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6AC7EC5-7C2E-48C8-5779-DFB18B381DB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544568" y="2370037"/>
            <a:ext cx="4370832" cy="66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00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231F9-CB82-4470-0078-1189B351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23242"/>
            <a:ext cx="8534400" cy="1507067"/>
          </a:xfrm>
        </p:spPr>
        <p:txBody>
          <a:bodyPr/>
          <a:lstStyle/>
          <a:p>
            <a:r>
              <a:rPr lang="es-AR" dirty="0"/>
              <a:t>Bloqueos de Salas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10F900C-3819-D594-7034-A390E7FBE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661" y="597546"/>
            <a:ext cx="7298197" cy="36147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D00E47A-E7B7-E670-E01D-35AF167147FC}"/>
              </a:ext>
            </a:extLst>
          </p:cNvPr>
          <p:cNvSpPr txBox="1"/>
          <p:nvPr/>
        </p:nvSpPr>
        <p:spPr>
          <a:xfrm>
            <a:off x="119393" y="426762"/>
            <a:ext cx="1734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Nueva Opción</a:t>
            </a:r>
          </a:p>
          <a:p>
            <a:r>
              <a:rPr lang="es-AR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Bloqueos </a:t>
            </a:r>
          </a:p>
          <a:p>
            <a:r>
              <a:rPr lang="es-AR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 Salas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55D00E1-FEC4-CA56-67AD-180723E03C6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86746" y="1350092"/>
            <a:ext cx="2149646" cy="1054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6C8EBE52-B893-94C1-CC85-E37FDBBF5C2D}"/>
              </a:ext>
            </a:extLst>
          </p:cNvPr>
          <p:cNvSpPr txBox="1"/>
          <p:nvPr/>
        </p:nvSpPr>
        <p:spPr>
          <a:xfrm>
            <a:off x="8534400" y="4582603"/>
            <a:ext cx="2880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Selecciona las opciones</a:t>
            </a:r>
          </a:p>
          <a:p>
            <a:r>
              <a:rPr lang="es-AR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 clic en bloquear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681A6D5-92C4-FB9A-5DAD-95FCF73FCD01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325759" y="3977640"/>
            <a:ext cx="3649100" cy="604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09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0BE32-7981-A6FA-6E03-512B6C23D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BD9EE-F88E-4BBF-6B13-5D00615C7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5" y="5138577"/>
            <a:ext cx="8534400" cy="1507067"/>
          </a:xfrm>
        </p:spPr>
        <p:txBody>
          <a:bodyPr/>
          <a:lstStyle/>
          <a:p>
            <a:r>
              <a:rPr lang="es-AR" dirty="0"/>
              <a:t>Bloqueos de Salas (Grilla)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679C0C8B-8C12-D6D8-6488-689459B0A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571" y="1906250"/>
            <a:ext cx="10917067" cy="2622311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C11189A-B4EF-A30C-1188-70BAF01970CB}"/>
              </a:ext>
            </a:extLst>
          </p:cNvPr>
          <p:cNvSpPr txBox="1"/>
          <p:nvPr/>
        </p:nvSpPr>
        <p:spPr>
          <a:xfrm>
            <a:off x="372725" y="1350092"/>
            <a:ext cx="588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Lista los bloqueos que ese usuario puede modificar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03F375D-BD3D-FD93-A795-175A96DA9FAF}"/>
              </a:ext>
            </a:extLst>
          </p:cNvPr>
          <p:cNvSpPr txBox="1"/>
          <p:nvPr/>
        </p:nvSpPr>
        <p:spPr>
          <a:xfrm>
            <a:off x="8801819" y="59590"/>
            <a:ext cx="2551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Permite Habilitar, </a:t>
            </a:r>
          </a:p>
          <a:p>
            <a:r>
              <a:rPr lang="es-AR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inhabilitar o </a:t>
            </a:r>
          </a:p>
          <a:p>
            <a:r>
              <a:rPr lang="es-AR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modificar un bloqueo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8E70011-C1DF-E1C4-0014-61715E137BAF}"/>
              </a:ext>
            </a:extLst>
          </p:cNvPr>
          <p:cNvCxnSpPr>
            <a:cxnSpLocks/>
          </p:cNvCxnSpPr>
          <p:nvPr/>
        </p:nvCxnSpPr>
        <p:spPr>
          <a:xfrm>
            <a:off x="10196682" y="982920"/>
            <a:ext cx="739542" cy="1659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37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68FCE-C3A6-A54C-4632-788BC376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Gracias</a:t>
            </a:r>
            <a:br>
              <a:rPr lang="es-AR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2257373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</TotalTime>
  <Words>93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Sector</vt:lpstr>
      <vt:lpstr>Actualizaciones Turnero Funerarias  versión 1.5.0</vt:lpstr>
      <vt:lpstr>Ver todos los turnos agrupados</vt:lpstr>
      <vt:lpstr>Migrar de sala</vt:lpstr>
      <vt:lpstr>Bloqueos de Salas</vt:lpstr>
      <vt:lpstr>Bloqueos de Salas (Grilla)</vt:lpstr>
      <vt:lpstr>Gracias </vt:lpstr>
    </vt:vector>
  </TitlesOfParts>
  <Company>Jardin del Pilar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Bau</dc:creator>
  <cp:lastModifiedBy>Juan Bau</cp:lastModifiedBy>
  <cp:revision>1</cp:revision>
  <dcterms:created xsi:type="dcterms:W3CDTF">2024-10-23T17:13:21Z</dcterms:created>
  <dcterms:modified xsi:type="dcterms:W3CDTF">2024-10-23T17:31:16Z</dcterms:modified>
</cp:coreProperties>
</file>