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9" r:id="rId3"/>
    <p:sldId id="266" r:id="rId4"/>
    <p:sldId id="271" r:id="rId5"/>
    <p:sldId id="273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F44BF-C7E6-4893-B241-CD32D6E3AB7B}" v="46" dt="2023-06-08T14:55:10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Bau" userId="d5a4e0b78a886566" providerId="LiveId" clId="{090F44BF-C7E6-4893-B241-CD32D6E3AB7B}"/>
    <pc:docChg chg="undo custSel delSld modSld">
      <pc:chgData name="Juan Bau" userId="d5a4e0b78a886566" providerId="LiveId" clId="{090F44BF-C7E6-4893-B241-CD32D6E3AB7B}" dt="2023-06-08T14:55:43.555" v="1989" actId="20577"/>
      <pc:docMkLst>
        <pc:docMk/>
      </pc:docMkLst>
      <pc:sldChg chg="modSp">
        <pc:chgData name="Juan Bau" userId="d5a4e0b78a886566" providerId="LiveId" clId="{090F44BF-C7E6-4893-B241-CD32D6E3AB7B}" dt="2023-06-08T14:39:33.060" v="44" actId="20577"/>
        <pc:sldMkLst>
          <pc:docMk/>
          <pc:sldMk cId="891813212" sldId="256"/>
        </pc:sldMkLst>
        <pc:spChg chg="mod">
          <ac:chgData name="Juan Bau" userId="d5a4e0b78a886566" providerId="LiveId" clId="{090F44BF-C7E6-4893-B241-CD32D6E3AB7B}" dt="2023-06-08T14:39:33.060" v="44" actId="20577"/>
          <ac:spMkLst>
            <pc:docMk/>
            <pc:sldMk cId="891813212" sldId="256"/>
            <ac:spMk id="3" creationId="{03CB3CFA-276A-4029-97A8-6CDD698F4878}"/>
          </ac:spMkLst>
        </pc:spChg>
      </pc:sldChg>
      <pc:sldChg chg="modSp mod">
        <pc:chgData name="Juan Bau" userId="d5a4e0b78a886566" providerId="LiveId" clId="{090F44BF-C7E6-4893-B241-CD32D6E3AB7B}" dt="2023-06-08T14:53:44.144" v="1884" actId="20577"/>
        <pc:sldMkLst>
          <pc:docMk/>
          <pc:sldMk cId="2436670636" sldId="259"/>
        </pc:sldMkLst>
        <pc:spChg chg="mod">
          <ac:chgData name="Juan Bau" userId="d5a4e0b78a886566" providerId="LiveId" clId="{090F44BF-C7E6-4893-B241-CD32D6E3AB7B}" dt="2023-06-08T14:52:02.938" v="1697" actId="20577"/>
          <ac:spMkLst>
            <pc:docMk/>
            <pc:sldMk cId="2436670636" sldId="259"/>
            <ac:spMk id="2" creationId="{79E55F37-2D22-42D9-99E0-0382B33A6F01}"/>
          </ac:spMkLst>
        </pc:spChg>
        <pc:spChg chg="mod">
          <ac:chgData name="Juan Bau" userId="d5a4e0b78a886566" providerId="LiveId" clId="{090F44BF-C7E6-4893-B241-CD32D6E3AB7B}" dt="2023-06-08T14:53:44.144" v="1884" actId="20577"/>
          <ac:spMkLst>
            <pc:docMk/>
            <pc:sldMk cId="2436670636" sldId="259"/>
            <ac:spMk id="3" creationId="{FD0FFB0D-931D-4D57-AD50-80AF2D3181B0}"/>
          </ac:spMkLst>
        </pc:spChg>
      </pc:sldChg>
      <pc:sldChg chg="modSp mod">
        <pc:chgData name="Juan Bau" userId="d5a4e0b78a886566" providerId="LiveId" clId="{090F44BF-C7E6-4893-B241-CD32D6E3AB7B}" dt="2023-06-08T14:51:22.911" v="1643" actId="20577"/>
        <pc:sldMkLst>
          <pc:docMk/>
          <pc:sldMk cId="160835656" sldId="266"/>
        </pc:sldMkLst>
        <pc:spChg chg="mod">
          <ac:chgData name="Juan Bau" userId="d5a4e0b78a886566" providerId="LiveId" clId="{090F44BF-C7E6-4893-B241-CD32D6E3AB7B}" dt="2023-06-08T14:51:22.911" v="1643" actId="20577"/>
          <ac:spMkLst>
            <pc:docMk/>
            <pc:sldMk cId="160835656" sldId="266"/>
            <ac:spMk id="3" creationId="{FD0FFB0D-931D-4D57-AD50-80AF2D3181B0}"/>
          </ac:spMkLst>
        </pc:spChg>
      </pc:sldChg>
      <pc:sldChg chg="del">
        <pc:chgData name="Juan Bau" userId="d5a4e0b78a886566" providerId="LiveId" clId="{090F44BF-C7E6-4893-B241-CD32D6E3AB7B}" dt="2023-06-08T14:48:24.600" v="845" actId="47"/>
        <pc:sldMkLst>
          <pc:docMk/>
          <pc:sldMk cId="4122410114" sldId="269"/>
        </pc:sldMkLst>
      </pc:sldChg>
      <pc:sldChg chg="del">
        <pc:chgData name="Juan Bau" userId="d5a4e0b78a886566" providerId="LiveId" clId="{090F44BF-C7E6-4893-B241-CD32D6E3AB7B}" dt="2023-06-08T14:51:40.065" v="1644" actId="47"/>
        <pc:sldMkLst>
          <pc:docMk/>
          <pc:sldMk cId="3539789716" sldId="272"/>
        </pc:sldMkLst>
      </pc:sldChg>
      <pc:sldChg chg="modSp mod">
        <pc:chgData name="Juan Bau" userId="d5a4e0b78a886566" providerId="LiveId" clId="{090F44BF-C7E6-4893-B241-CD32D6E3AB7B}" dt="2023-06-08T14:55:43.555" v="1989" actId="20577"/>
        <pc:sldMkLst>
          <pc:docMk/>
          <pc:sldMk cId="1338960852" sldId="273"/>
        </pc:sldMkLst>
        <pc:spChg chg="mod">
          <ac:chgData name="Juan Bau" userId="d5a4e0b78a886566" providerId="LiveId" clId="{090F44BF-C7E6-4893-B241-CD32D6E3AB7B}" dt="2023-06-08T14:55:43.555" v="1989" actId="20577"/>
          <ac:spMkLst>
            <pc:docMk/>
            <pc:sldMk cId="1338960852" sldId="273"/>
            <ac:spMk id="2" creationId="{4CAE49B5-BFE8-43D4-87B1-E54AA61977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31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0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43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63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83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564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935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780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63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09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48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87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397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400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92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02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68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886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  <p:sldLayoutId id="21474840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zqKBJxgt9Y" TargetMode="External"/><Relationship Id="rId2" Type="http://schemas.openxmlformats.org/officeDocument/2006/relationships/hyperlink" Target="http://intranet/aiovg_videos/capacitacion-agenda-de-turnos-jardin-del-pilar-turner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2F6073-CC8A-4BC8-B350-C47914FC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9"/>
            <a:ext cx="6159273" cy="2971801"/>
          </a:xfrm>
        </p:spPr>
        <p:txBody>
          <a:bodyPr>
            <a:normAutofit/>
          </a:bodyPr>
          <a:lstStyle/>
          <a:p>
            <a:r>
              <a:rPr lang="es-AR"/>
              <a:t>Agenda de Turnos</a:t>
            </a:r>
            <a:endParaRPr lang="it-I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CB3CFA-276A-4029-97A8-6CDD698F4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5456" y="3843867"/>
            <a:ext cx="6167930" cy="1947333"/>
          </a:xfrm>
        </p:spPr>
        <p:txBody>
          <a:bodyPr>
            <a:normAutofit/>
          </a:bodyPr>
          <a:lstStyle/>
          <a:p>
            <a:r>
              <a:rPr lang="es-AR" dirty="0"/>
              <a:t>Como Funcionan los estados de los turnos</a:t>
            </a:r>
            <a:endParaRPr lang="it-IT" dirty="0"/>
          </a:p>
        </p:txBody>
      </p:sp>
      <p:pic>
        <p:nvPicPr>
          <p:cNvPr id="5" name="Picture 4" descr="Se escribe una cita en una agenda de papel">
            <a:extLst>
              <a:ext uri="{FF2B5EF4-FFF2-40B4-BE49-F238E27FC236}">
                <a16:creationId xmlns:a16="http://schemas.microsoft.com/office/drawing/2014/main" id="{3E32AD8E-9FBC-3E40-75B0-AF0DBF490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40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18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55F37-2D22-42D9-99E0-0382B33A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26" y="401402"/>
            <a:ext cx="9833548" cy="1066802"/>
          </a:xfrm>
        </p:spPr>
        <p:txBody>
          <a:bodyPr anchor="b">
            <a:normAutofit/>
          </a:bodyPr>
          <a:lstStyle/>
          <a:p>
            <a:r>
              <a:rPr lang="es-AR" sz="3600" dirty="0" err="1">
                <a:solidFill>
                  <a:schemeClr val="bg1"/>
                </a:solidFill>
              </a:rPr>
              <a:t>ResumeN</a:t>
            </a:r>
            <a:r>
              <a:rPr lang="es-AR" sz="3600" dirty="0">
                <a:solidFill>
                  <a:schemeClr val="bg1"/>
                </a:solidFill>
              </a:rPr>
              <a:t> - Estados de turnos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FFB0D-931D-4D57-AD50-80AF2D31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562100"/>
            <a:ext cx="9833548" cy="4432799"/>
          </a:xfrm>
        </p:spPr>
        <p:txBody>
          <a:bodyPr anchor="ctr">
            <a:normAutofit/>
          </a:bodyPr>
          <a:lstStyle/>
          <a:p>
            <a:r>
              <a:rPr lang="es-AR" sz="1400" b="1" dirty="0">
                <a:solidFill>
                  <a:schemeClr val="accent1">
                    <a:lumMod val="50000"/>
                  </a:schemeClr>
                </a:solidFill>
              </a:rPr>
              <a:t>Existen dos actores, quien </a:t>
            </a:r>
            <a:r>
              <a:rPr lang="es-AR" sz="1400" b="1" dirty="0">
                <a:solidFill>
                  <a:srgbClr val="FF0000"/>
                </a:solidFill>
              </a:rPr>
              <a:t>solicita</a:t>
            </a:r>
            <a:r>
              <a:rPr lang="es-AR" sz="1400" b="1" dirty="0">
                <a:solidFill>
                  <a:schemeClr val="accent1">
                    <a:lumMod val="50000"/>
                  </a:schemeClr>
                </a:solidFill>
              </a:rPr>
              <a:t> el turno y quien </a:t>
            </a:r>
            <a:r>
              <a:rPr lang="es-AR" sz="1400" b="1" dirty="0">
                <a:solidFill>
                  <a:srgbClr val="FF0000"/>
                </a:solidFill>
              </a:rPr>
              <a:t>confirma</a:t>
            </a:r>
            <a:r>
              <a:rPr lang="es-AR" sz="1400" b="1" dirty="0">
                <a:solidFill>
                  <a:schemeClr val="accent1">
                    <a:lumMod val="50000"/>
                  </a:schemeClr>
                </a:solidFill>
              </a:rPr>
              <a:t> el turno.</a:t>
            </a:r>
          </a:p>
          <a:p>
            <a:pPr lvl="1"/>
            <a:r>
              <a:rPr lang="es-AR" sz="1200" dirty="0">
                <a:solidFill>
                  <a:schemeClr val="accent1">
                    <a:lumMod val="50000"/>
                  </a:schemeClr>
                </a:solidFill>
              </a:rPr>
              <a:t>Quien </a:t>
            </a:r>
            <a:r>
              <a:rPr lang="es-AR" sz="1200" dirty="0">
                <a:solidFill>
                  <a:srgbClr val="FF0000"/>
                </a:solidFill>
              </a:rPr>
              <a:t>solicita</a:t>
            </a:r>
            <a:r>
              <a:rPr lang="es-AR" sz="1200" dirty="0">
                <a:solidFill>
                  <a:schemeClr val="accent1">
                    <a:lumMod val="50000"/>
                  </a:schemeClr>
                </a:solidFill>
              </a:rPr>
              <a:t> el turno, deberá realizarlo con el estado “Reserva Provisoria”</a:t>
            </a:r>
          </a:p>
          <a:p>
            <a:pPr lvl="2"/>
            <a:r>
              <a:rPr lang="es-AR" sz="1000" dirty="0">
                <a:solidFill>
                  <a:schemeClr val="accent1">
                    <a:lumMod val="50000"/>
                  </a:schemeClr>
                </a:solidFill>
              </a:rPr>
              <a:t>Esta Reserva, es para que el dueño del servicio tenga la potestad de decir si esta OK o no para autorizar ese turno.</a:t>
            </a:r>
          </a:p>
          <a:p>
            <a:pPr lvl="1"/>
            <a:r>
              <a:rPr lang="es-AR" sz="1200" dirty="0">
                <a:solidFill>
                  <a:schemeClr val="accent1">
                    <a:lumMod val="50000"/>
                  </a:schemeClr>
                </a:solidFill>
              </a:rPr>
              <a:t>Quien </a:t>
            </a:r>
            <a:r>
              <a:rPr lang="es-AR" sz="1200" dirty="0">
                <a:solidFill>
                  <a:srgbClr val="FF0000"/>
                </a:solidFill>
              </a:rPr>
              <a:t>confirma</a:t>
            </a:r>
            <a:r>
              <a:rPr lang="es-AR" sz="1200" dirty="0">
                <a:solidFill>
                  <a:schemeClr val="accent1">
                    <a:lumMod val="50000"/>
                  </a:schemeClr>
                </a:solidFill>
              </a:rPr>
              <a:t> el turno.</a:t>
            </a:r>
          </a:p>
          <a:p>
            <a:pPr lvl="2"/>
            <a:r>
              <a:rPr lang="es-AR" sz="1000" dirty="0">
                <a:solidFill>
                  <a:schemeClr val="accent1">
                    <a:lumMod val="50000"/>
                  </a:schemeClr>
                </a:solidFill>
              </a:rPr>
              <a:t>Deberá colocar el turno en los siguientes estados sin necesidad de modificar ningún dato en el mismo:</a:t>
            </a:r>
          </a:p>
          <a:p>
            <a:pPr lvl="3"/>
            <a:r>
              <a:rPr lang="es-AR" sz="800" dirty="0">
                <a:solidFill>
                  <a:schemeClr val="accent1">
                    <a:lumMod val="50000"/>
                  </a:schemeClr>
                </a:solidFill>
              </a:rPr>
              <a:t>Reserva OK para Confirmar.</a:t>
            </a:r>
          </a:p>
          <a:p>
            <a:pPr lvl="3"/>
            <a:r>
              <a:rPr lang="es-AR" sz="800" dirty="0">
                <a:solidFill>
                  <a:schemeClr val="accent1">
                    <a:lumMod val="50000"/>
                  </a:schemeClr>
                </a:solidFill>
              </a:rPr>
              <a:t>Reserva Cancelada</a:t>
            </a:r>
          </a:p>
          <a:p>
            <a:r>
              <a:rPr lang="es-AR" sz="1400" b="1" dirty="0">
                <a:solidFill>
                  <a:schemeClr val="accent1">
                    <a:lumMod val="50000"/>
                  </a:schemeClr>
                </a:solidFill>
              </a:rPr>
              <a:t>Que sucede si quiero un turno para mis propios servicios?:</a:t>
            </a:r>
          </a:p>
          <a:p>
            <a:pPr lvl="1"/>
            <a:r>
              <a:rPr lang="es-AR" sz="1200" dirty="0">
                <a:solidFill>
                  <a:schemeClr val="accent1">
                    <a:lumMod val="50000"/>
                  </a:schemeClr>
                </a:solidFill>
              </a:rPr>
              <a:t>Supongamos que quisiera reservar una sala en Malabia y yo soy personal de Zona Centro.</a:t>
            </a:r>
          </a:p>
          <a:p>
            <a:pPr lvl="2"/>
            <a:r>
              <a:rPr lang="es-AR" sz="1000" dirty="0">
                <a:solidFill>
                  <a:schemeClr val="accent1">
                    <a:lumMod val="50000"/>
                  </a:schemeClr>
                </a:solidFill>
              </a:rPr>
              <a:t>Los estado disponibles son:</a:t>
            </a:r>
          </a:p>
          <a:p>
            <a:pPr lvl="3"/>
            <a:r>
              <a:rPr lang="es-AR" sz="800" dirty="0">
                <a:solidFill>
                  <a:schemeClr val="accent1">
                    <a:lumMod val="50000"/>
                  </a:schemeClr>
                </a:solidFill>
              </a:rPr>
              <a:t>Reserva OK para confirmar (No requiere cargar el presupuesto en la reserva).</a:t>
            </a:r>
          </a:p>
          <a:p>
            <a:pPr lvl="3"/>
            <a:r>
              <a:rPr lang="es-AR" sz="800" dirty="0">
                <a:solidFill>
                  <a:schemeClr val="accent1">
                    <a:lumMod val="50000"/>
                  </a:schemeClr>
                </a:solidFill>
              </a:rPr>
              <a:t>Reserva CONFIRMADA (requiere cargar el presupuesto.</a:t>
            </a:r>
          </a:p>
          <a:p>
            <a:pPr lvl="2"/>
            <a:r>
              <a:rPr lang="es-AR" sz="1000" dirty="0">
                <a:solidFill>
                  <a:schemeClr val="accent1">
                    <a:lumMod val="50000"/>
                  </a:schemeClr>
                </a:solidFill>
              </a:rPr>
              <a:t>Si soy quien tengo autoridad sobre esos servicios, no necesito iniciar el turno con Reserva Provisora.</a:t>
            </a:r>
          </a:p>
          <a:p>
            <a:endParaRPr lang="es-A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7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55F37-2D22-42D9-99E0-0382B33A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26" y="401402"/>
            <a:ext cx="9833548" cy="633768"/>
          </a:xfrm>
        </p:spPr>
        <p:txBody>
          <a:bodyPr anchor="b">
            <a:normAutofit fontScale="90000"/>
          </a:bodyPr>
          <a:lstStyle/>
          <a:p>
            <a:r>
              <a:rPr lang="es-AR" sz="3600" dirty="0">
                <a:solidFill>
                  <a:schemeClr val="bg1"/>
                </a:solidFill>
              </a:rPr>
              <a:t>Algunas particularidades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FFB0D-931D-4D57-AD50-80AF2D31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035170"/>
            <a:ext cx="9833548" cy="5641675"/>
          </a:xfrm>
        </p:spPr>
        <p:txBody>
          <a:bodyPr anchor="ctr">
            <a:normAutofit/>
          </a:bodyPr>
          <a:lstStyle/>
          <a:p>
            <a:r>
              <a:rPr lang="es-AR" sz="1400" dirty="0">
                <a:solidFill>
                  <a:schemeClr val="accent1">
                    <a:lumMod val="50000"/>
                  </a:schemeClr>
                </a:solidFill>
              </a:rPr>
              <a:t>SIEMPRE en todos los casos, los turnos deben confirmarse con el estado “Reserva CONFIRMADA”, esto solamente puede realizarlo quien esta solicitando el turno.</a:t>
            </a:r>
          </a:p>
          <a:p>
            <a:r>
              <a:rPr lang="es-AR" sz="1400" dirty="0">
                <a:solidFill>
                  <a:schemeClr val="accent1">
                    <a:lumMod val="50000"/>
                  </a:schemeClr>
                </a:solidFill>
              </a:rPr>
              <a:t>Si no confirmo el turno y llega la hora de inicio, el sistema, automáticamente libera la grilla para que otro usuario pueda realizar una reserva, ya que considera que ese turno no prosigue y lo coloca en estado Cancelado por el Sistema.</a:t>
            </a:r>
          </a:p>
          <a:p>
            <a:r>
              <a:rPr lang="es-AR" sz="1400" dirty="0">
                <a:solidFill>
                  <a:schemeClr val="accent1">
                    <a:lumMod val="50000"/>
                  </a:schemeClr>
                </a:solidFill>
              </a:rPr>
              <a:t>SIEMPRE cada vez que exista un cambio en un estado de un turno, las partes interesadas recibirán un correo y un WhatsApp.</a:t>
            </a:r>
          </a:p>
          <a:p>
            <a:r>
              <a:rPr lang="es-AR" sz="1400" dirty="0">
                <a:solidFill>
                  <a:schemeClr val="accent1">
                    <a:lumMod val="50000"/>
                  </a:schemeClr>
                </a:solidFill>
              </a:rPr>
              <a:t>Cuando exista un turno en estado 1 o 2 (Reserva Provisoria o Reserva OK para confirmar), cada media hora el sistema emite una alerta a las partes interesadas indicando que deben finalizar con la carga del turno.</a:t>
            </a:r>
          </a:p>
        </p:txBody>
      </p:sp>
    </p:spTree>
    <p:extLst>
      <p:ext uri="{BB962C8B-B14F-4D97-AF65-F5344CB8AC3E}">
        <p14:creationId xmlns:p14="http://schemas.microsoft.com/office/powerpoint/2010/main" val="16083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55F37-2D22-42D9-99E0-0382B33A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25" y="401402"/>
            <a:ext cx="11124917" cy="564756"/>
          </a:xfrm>
        </p:spPr>
        <p:txBody>
          <a:bodyPr anchor="b">
            <a:normAutofit fontScale="90000"/>
          </a:bodyPr>
          <a:lstStyle/>
          <a:p>
            <a:r>
              <a:rPr lang="es-AR" sz="3600" dirty="0">
                <a:solidFill>
                  <a:schemeClr val="bg1"/>
                </a:solidFill>
              </a:rPr>
              <a:t>Estados de los turnos y Flujo de correos y </a:t>
            </a:r>
            <a:r>
              <a:rPr lang="es-AR" sz="3600" dirty="0" err="1">
                <a:solidFill>
                  <a:schemeClr val="bg1"/>
                </a:solidFill>
              </a:rPr>
              <a:t>Ws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FFB0D-931D-4D57-AD50-80AF2D31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035171"/>
            <a:ext cx="9833548" cy="5762444"/>
          </a:xfrm>
        </p:spPr>
        <p:txBody>
          <a:bodyPr anchor="ctr">
            <a:normAutofit fontScale="77500" lnSpcReduction="20000"/>
          </a:bodyPr>
          <a:lstStyle/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Reserva Provisora.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Primer estado que adquiere el turno cuando quien solicita no es el dueño del servicio. 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Requiere autorización del dueño del servicio para continuar.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Solo se habilita con un id de cliente en CRM, puede ser un prospecto.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Envía correo al duelo del Servicio y un WhatsApp a la sucursal,</a:t>
            </a:r>
          </a:p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Reserva OK Para confirmar</a:t>
            </a:r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Reserva lista para confirmar, aprobada por el dueño del servicio.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Solo Requiere Id de Cliente o </a:t>
            </a:r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</a:rPr>
              <a:t>Prospect</a:t>
            </a:r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Envía Correo autorizando continuar con la Reserva y un WhatsApp a la sucursal.</a:t>
            </a:r>
          </a:p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Turno Confirmado.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Quien solicita el turno, confirma que tiene todo listo para proseguir.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Requiere ID de Cliente, Presupuesto y Versión.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Envía Correo confirmando y un WhatsApp a la sucursal </a:t>
            </a:r>
          </a:p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Turno / Reserva Cancelada por Usuario.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En todo momento previo a la finalización del turno es factible cancelarlo.</a:t>
            </a:r>
          </a:p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Turno Finalizado.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Una vez concluido el horario de fin del turno, automáticamente se coloca como finalizado.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Únicamente los turno que previamente han estado en Turno en Curso.</a:t>
            </a:r>
          </a:p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Turno Caído: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Cuando no se confirma el turno dentro de la ventana indicada por el sistema.</a:t>
            </a:r>
          </a:p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Turno en Curso: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Cuando el horario inicial de  un turno confirmado inicia, automáticamente cambia de estado a iniciado.</a:t>
            </a:r>
          </a:p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Turno o Reserva Cancelada por el Sistema.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Cuando la reserva no llega a Turno Confirmado y supera el Horario de Inicio.</a:t>
            </a:r>
          </a:p>
          <a:p>
            <a:pPr marL="0" indent="0">
              <a:buNone/>
            </a:pPr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6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E49B5-BFE8-43D4-87B1-E54AA619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19" y="439947"/>
            <a:ext cx="10351698" cy="5089586"/>
          </a:xfrm>
        </p:spPr>
        <p:txBody>
          <a:bodyPr>
            <a:normAutofit fontScale="90000"/>
          </a:bodyPr>
          <a:lstStyle/>
          <a:p>
            <a:pPr lvl="0"/>
            <a:r>
              <a:rPr lang="es-AR" b="1" u="sng" dirty="0"/>
              <a:t>Pueden ver los videos en</a:t>
            </a:r>
            <a:r>
              <a:rPr lang="es-AR" dirty="0"/>
              <a:t>:</a:t>
            </a:r>
            <a:br>
              <a:rPr lang="es-AR" dirty="0"/>
            </a:br>
            <a:br>
              <a:rPr lang="es-AR" dirty="0"/>
            </a:br>
            <a:r>
              <a:rPr lang="es-AR" dirty="0"/>
              <a:t>	</a:t>
            </a:r>
            <a:r>
              <a:rPr lang="es-A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 la intranet de Jardin de </a:t>
            </a:r>
            <a:r>
              <a:rPr lang="es-A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pilaR</a:t>
            </a:r>
            <a:br>
              <a:rPr lang="es-AR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AR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</a:t>
            </a:r>
            <a:r>
              <a:rPr lang="es-A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http://intranet/aiovg_videos/capacitacion-agenda-de-turnos-jardin-del-pilar-turnero/</a:t>
            </a:r>
            <a:br>
              <a:rPr lang="es-A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A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A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s-AR" sz="2000" dirty="0">
                <a:latin typeface="Calibri" panose="020F0502020204030204" pitchFamily="34" charset="0"/>
              </a:rPr>
              <a:t>Y para quienes no tengan acceso a la intranet, o quieran verlo desde el celu, he subido el 	mismo video a YouTube. </a:t>
            </a:r>
            <a:b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	</a:t>
            </a:r>
            <a:r>
              <a:rPr lang="es-AR" sz="1800" u="sng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</a:t>
            </a:r>
            <a:r>
              <a:rPr lang="es-A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://youtu.be/HzqKBJxgt9Y</a:t>
            </a:r>
            <a:br>
              <a:rPr lang="es-A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A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Hemos cargado toda la documentación disponible en la intranet tambien.</a:t>
            </a:r>
            <a:b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3896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E49B5-BFE8-43D4-87B1-E54AA619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910" y="3606025"/>
            <a:ext cx="3346364" cy="970450"/>
          </a:xfrm>
        </p:spPr>
        <p:txBody>
          <a:bodyPr/>
          <a:lstStyle/>
          <a:p>
            <a:r>
              <a:rPr lang="es-AR" dirty="0"/>
              <a:t>Gracias.</a:t>
            </a:r>
          </a:p>
        </p:txBody>
      </p:sp>
    </p:spTree>
    <p:extLst>
      <p:ext uri="{BB962C8B-B14F-4D97-AF65-F5344CB8AC3E}">
        <p14:creationId xmlns:p14="http://schemas.microsoft.com/office/powerpoint/2010/main" val="280715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TM02900771[[fn=Segmento]]</Template>
  <TotalTime>1011</TotalTime>
  <Words>649</Words>
  <Application>Microsoft Office PowerPoint</Application>
  <PresentationFormat>Panorámica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Sector</vt:lpstr>
      <vt:lpstr>Agenda de Turnos</vt:lpstr>
      <vt:lpstr>ResumeN - Estados de turnos</vt:lpstr>
      <vt:lpstr>Algunas particularidades</vt:lpstr>
      <vt:lpstr>Estados de los turnos y Flujo de correos y Ws</vt:lpstr>
      <vt:lpstr>Pueden ver los videos en:   en la intranet de Jardin de pilaR   http://intranet/aiovg_videos/capacitacion-agenda-de-turnos-jardin-del-pilar-turnero/   Y para quienes no tengan acceso a la intranet, o quieran verlo desde el celu, he subido el  mismo video a YouTube.     https://youtu.be/HzqKBJxgt9Y   Hemos cargado toda la documentación disponible en la intranet tambien.  </vt:lpstr>
      <vt:lpstr>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Convenios</dc:title>
  <dc:creator>Juan José Gomez Bau</dc:creator>
  <cp:lastModifiedBy>Juan Bau</cp:lastModifiedBy>
  <cp:revision>6</cp:revision>
  <dcterms:created xsi:type="dcterms:W3CDTF">2021-07-20T23:01:56Z</dcterms:created>
  <dcterms:modified xsi:type="dcterms:W3CDTF">2023-06-08T14:55:49Z</dcterms:modified>
</cp:coreProperties>
</file>