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71" r:id="rId3"/>
    <p:sldId id="273" r:id="rId4"/>
    <p:sldId id="281" r:id="rId5"/>
    <p:sldId id="282" r:id="rId6"/>
    <p:sldId id="274" r:id="rId7"/>
    <p:sldId id="258" r:id="rId8"/>
    <p:sldId id="259" r:id="rId9"/>
    <p:sldId id="261" r:id="rId10"/>
    <p:sldId id="262" r:id="rId11"/>
    <p:sldId id="263" r:id="rId12"/>
    <p:sldId id="265" r:id="rId13"/>
    <p:sldId id="28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91FB2-BFB3-4BC3-9D6D-791C062C208A}" v="4" dt="2023-06-01T07:39:16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Bau" userId="d5a4e0b78a886566" providerId="LiveId" clId="{E5F91FB2-BFB3-4BC3-9D6D-791C062C208A}"/>
    <pc:docChg chg="undo redo custSel addSld delSld modSld sldOrd">
      <pc:chgData name="Juan Bau" userId="d5a4e0b78a886566" providerId="LiveId" clId="{E5F91FB2-BFB3-4BC3-9D6D-791C062C208A}" dt="2023-06-01T07:39:16.931" v="445" actId="20577"/>
      <pc:docMkLst>
        <pc:docMk/>
      </pc:docMkLst>
      <pc:sldChg chg="modSp">
        <pc:chgData name="Juan Bau" userId="d5a4e0b78a886566" providerId="LiveId" clId="{E5F91FB2-BFB3-4BC3-9D6D-791C062C208A}" dt="2023-06-01T07:39:16.931" v="445" actId="20577"/>
        <pc:sldMkLst>
          <pc:docMk/>
          <pc:sldMk cId="891813212" sldId="256"/>
        </pc:sldMkLst>
        <pc:spChg chg="mod">
          <ac:chgData name="Juan Bau" userId="d5a4e0b78a886566" providerId="LiveId" clId="{E5F91FB2-BFB3-4BC3-9D6D-791C062C208A}" dt="2023-06-01T07:39:16.931" v="445" actId="20577"/>
          <ac:spMkLst>
            <pc:docMk/>
            <pc:sldMk cId="891813212" sldId="256"/>
            <ac:spMk id="3" creationId="{03CB3CFA-276A-4029-97A8-6CDD698F4878}"/>
          </ac:spMkLst>
        </pc:spChg>
      </pc:sldChg>
      <pc:sldChg chg="addSp modSp add mod">
        <pc:chgData name="Juan Bau" userId="d5a4e0b78a886566" providerId="LiveId" clId="{E5F91FB2-BFB3-4BC3-9D6D-791C062C208A}" dt="2023-06-01T07:19:25.798" v="153" actId="14100"/>
        <pc:sldMkLst>
          <pc:docMk/>
          <pc:sldMk cId="0" sldId="258"/>
        </pc:sldMkLst>
        <pc:spChg chg="mod">
          <ac:chgData name="Juan Bau" userId="d5a4e0b78a886566" providerId="LiveId" clId="{E5F91FB2-BFB3-4BC3-9D6D-791C062C208A}" dt="2023-06-01T07:18:53.497" v="81" actId="20577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Juan Bau" userId="d5a4e0b78a886566" providerId="LiveId" clId="{E5F91FB2-BFB3-4BC3-9D6D-791C062C208A}" dt="2023-06-01T07:19:25.798" v="153" actId="14100"/>
          <ac:spMkLst>
            <pc:docMk/>
            <pc:sldMk cId="0" sldId="258"/>
            <ac:spMk id="9" creationId="{88B2AD99-D31C-18F8-F636-736541C1EAEE}"/>
          </ac:spMkLst>
        </pc:spChg>
      </pc:sldChg>
      <pc:sldChg chg="modSp add mod">
        <pc:chgData name="Juan Bau" userId="d5a4e0b78a886566" providerId="LiveId" clId="{E5F91FB2-BFB3-4BC3-9D6D-791C062C208A}" dt="2023-06-01T07:19:53.392" v="204" actId="14100"/>
        <pc:sldMkLst>
          <pc:docMk/>
          <pc:sldMk cId="0" sldId="259"/>
        </pc:sldMkLst>
        <pc:spChg chg="mod">
          <ac:chgData name="Juan Bau" userId="d5a4e0b78a886566" providerId="LiveId" clId="{E5F91FB2-BFB3-4BC3-9D6D-791C062C208A}" dt="2023-06-01T07:19:53.392" v="204" actId="14100"/>
          <ac:spMkLst>
            <pc:docMk/>
            <pc:sldMk cId="0" sldId="259"/>
            <ac:spMk id="6" creationId="{00000000-0000-0000-0000-000000000000}"/>
          </ac:spMkLst>
        </pc:spChg>
      </pc:sldChg>
      <pc:sldChg chg="add del">
        <pc:chgData name="Juan Bau" userId="d5a4e0b78a886566" providerId="LiveId" clId="{E5F91FB2-BFB3-4BC3-9D6D-791C062C208A}" dt="2023-06-01T07:20:12.144" v="205" actId="47"/>
        <pc:sldMkLst>
          <pc:docMk/>
          <pc:sldMk cId="0" sldId="260"/>
        </pc:sldMkLst>
      </pc:sldChg>
      <pc:sldChg chg="modSp add mod">
        <pc:chgData name="Juan Bau" userId="d5a4e0b78a886566" providerId="LiveId" clId="{E5F91FB2-BFB3-4BC3-9D6D-791C062C208A}" dt="2023-06-01T07:20:45.951" v="233" actId="1035"/>
        <pc:sldMkLst>
          <pc:docMk/>
          <pc:sldMk cId="0" sldId="261"/>
        </pc:sldMkLst>
        <pc:spChg chg="mod">
          <ac:chgData name="Juan Bau" userId="d5a4e0b78a886566" providerId="LiveId" clId="{E5F91FB2-BFB3-4BC3-9D6D-791C062C208A}" dt="2023-06-01T07:20:45.951" v="233" actId="1035"/>
          <ac:spMkLst>
            <pc:docMk/>
            <pc:sldMk cId="0" sldId="261"/>
            <ac:spMk id="6" creationId="{00000000-0000-0000-0000-000000000000}"/>
          </ac:spMkLst>
        </pc:spChg>
      </pc:sldChg>
      <pc:sldChg chg="modSp add mod">
        <pc:chgData name="Juan Bau" userId="d5a4e0b78a886566" providerId="LiveId" clId="{E5F91FB2-BFB3-4BC3-9D6D-791C062C208A}" dt="2023-06-01T07:21:10.160" v="282" actId="1076"/>
        <pc:sldMkLst>
          <pc:docMk/>
          <pc:sldMk cId="0" sldId="262"/>
        </pc:sldMkLst>
        <pc:spChg chg="mod">
          <ac:chgData name="Juan Bau" userId="d5a4e0b78a886566" providerId="LiveId" clId="{E5F91FB2-BFB3-4BC3-9D6D-791C062C208A}" dt="2023-06-01T07:21:10.160" v="282" actId="1076"/>
          <ac:spMkLst>
            <pc:docMk/>
            <pc:sldMk cId="0" sldId="262"/>
            <ac:spMk id="6" creationId="{00000000-0000-0000-0000-000000000000}"/>
          </ac:spMkLst>
        </pc:spChg>
      </pc:sldChg>
      <pc:sldChg chg="modSp add mod">
        <pc:chgData name="Juan Bau" userId="d5a4e0b78a886566" providerId="LiveId" clId="{E5F91FB2-BFB3-4BC3-9D6D-791C062C208A}" dt="2023-06-01T07:21:47.759" v="362" actId="20577"/>
        <pc:sldMkLst>
          <pc:docMk/>
          <pc:sldMk cId="0" sldId="263"/>
        </pc:sldMkLst>
        <pc:spChg chg="mod">
          <ac:chgData name="Juan Bau" userId="d5a4e0b78a886566" providerId="LiveId" clId="{E5F91FB2-BFB3-4BC3-9D6D-791C062C208A}" dt="2023-06-01T07:21:47.759" v="362" actId="20577"/>
          <ac:spMkLst>
            <pc:docMk/>
            <pc:sldMk cId="0" sldId="263"/>
            <ac:spMk id="6" creationId="{00000000-0000-0000-0000-000000000000}"/>
          </ac:spMkLst>
        </pc:spChg>
      </pc:sldChg>
      <pc:sldChg chg="add del">
        <pc:chgData name="Juan Bau" userId="d5a4e0b78a886566" providerId="LiveId" clId="{E5F91FB2-BFB3-4BC3-9D6D-791C062C208A}" dt="2023-06-01T07:21:58.184" v="363" actId="47"/>
        <pc:sldMkLst>
          <pc:docMk/>
          <pc:sldMk cId="0" sldId="264"/>
        </pc:sldMkLst>
      </pc:sldChg>
      <pc:sldChg chg="modSp add mod">
        <pc:chgData name="Juan Bau" userId="d5a4e0b78a886566" providerId="LiveId" clId="{E5F91FB2-BFB3-4BC3-9D6D-791C062C208A}" dt="2023-06-01T07:22:32.928" v="437" actId="313"/>
        <pc:sldMkLst>
          <pc:docMk/>
          <pc:sldMk cId="0" sldId="265"/>
        </pc:sldMkLst>
        <pc:spChg chg="mod">
          <ac:chgData name="Juan Bau" userId="d5a4e0b78a886566" providerId="LiveId" clId="{E5F91FB2-BFB3-4BC3-9D6D-791C062C208A}" dt="2023-06-01T07:22:32.928" v="437" actId="313"/>
          <ac:spMkLst>
            <pc:docMk/>
            <pc:sldMk cId="0" sldId="265"/>
            <ac:spMk id="6" creationId="{00000000-0000-0000-0000-000000000000}"/>
          </ac:spMkLst>
        </pc:spChg>
      </pc:sldChg>
      <pc:sldChg chg="modSp add mod">
        <pc:chgData name="Juan Bau" userId="d5a4e0b78a886566" providerId="LiveId" clId="{E5F91FB2-BFB3-4BC3-9D6D-791C062C208A}" dt="2023-06-01T07:22:38.517" v="438" actId="1076"/>
        <pc:sldMkLst>
          <pc:docMk/>
          <pc:sldMk cId="0" sldId="266"/>
        </pc:sldMkLst>
        <pc:spChg chg="mod">
          <ac:chgData name="Juan Bau" userId="d5a4e0b78a886566" providerId="LiveId" clId="{E5F91FB2-BFB3-4BC3-9D6D-791C062C208A}" dt="2023-06-01T07:22:38.517" v="438" actId="1076"/>
          <ac:spMkLst>
            <pc:docMk/>
            <pc:sldMk cId="0" sldId="266"/>
            <ac:spMk id="2" creationId="{00000000-0000-0000-0000-000000000000}"/>
          </ac:spMkLst>
        </pc:spChg>
      </pc:sldChg>
      <pc:sldChg chg="add del">
        <pc:chgData name="Juan Bau" userId="d5a4e0b78a886566" providerId="LiveId" clId="{E5F91FB2-BFB3-4BC3-9D6D-791C062C208A}" dt="2023-06-01T07:16:33.338" v="31" actId="47"/>
        <pc:sldMkLst>
          <pc:docMk/>
          <pc:sldMk cId="1612862686" sldId="267"/>
        </pc:sldMkLst>
      </pc:sldChg>
      <pc:sldChg chg="modSp add mod">
        <pc:chgData name="Juan Bau" userId="d5a4e0b78a886566" providerId="LiveId" clId="{E5F91FB2-BFB3-4BC3-9D6D-791C062C208A}" dt="2023-06-01T07:16:32.738" v="28" actId="14100"/>
        <pc:sldMkLst>
          <pc:docMk/>
          <pc:sldMk cId="4243222014" sldId="274"/>
        </pc:sldMkLst>
        <pc:spChg chg="mod">
          <ac:chgData name="Juan Bau" userId="d5a4e0b78a886566" providerId="LiveId" clId="{E5F91FB2-BFB3-4BC3-9D6D-791C062C208A}" dt="2023-06-01T07:15:14.168" v="10" actId="20577"/>
          <ac:spMkLst>
            <pc:docMk/>
            <pc:sldMk cId="4243222014" sldId="274"/>
            <ac:spMk id="9" creationId="{D7DEB5ED-0240-4873-8A58-2B8DBB552746}"/>
          </ac:spMkLst>
        </pc:spChg>
        <pc:cxnChg chg="mod">
          <ac:chgData name="Juan Bau" userId="d5a4e0b78a886566" providerId="LiveId" clId="{E5F91FB2-BFB3-4BC3-9D6D-791C062C208A}" dt="2023-06-01T07:16:32.738" v="28" actId="14100"/>
          <ac:cxnSpMkLst>
            <pc:docMk/>
            <pc:sldMk cId="4243222014" sldId="274"/>
            <ac:cxnSpMk id="11" creationId="{E77383CF-A095-96E5-16AA-6198561C8946}"/>
          </ac:cxnSpMkLst>
        </pc:cxnChg>
      </pc:sldChg>
      <pc:sldChg chg="add del">
        <pc:chgData name="Juan Bau" userId="d5a4e0b78a886566" providerId="LiveId" clId="{E5F91FB2-BFB3-4BC3-9D6D-791C062C208A}" dt="2023-06-01T07:16:32.919" v="29" actId="47"/>
        <pc:sldMkLst>
          <pc:docMk/>
          <pc:sldMk cId="1162761432" sldId="275"/>
        </pc:sldMkLst>
      </pc:sldChg>
      <pc:sldChg chg="add del">
        <pc:chgData name="Juan Bau" userId="d5a4e0b78a886566" providerId="LiveId" clId="{E5F91FB2-BFB3-4BC3-9D6D-791C062C208A}" dt="2023-06-01T07:16:34.049" v="35" actId="47"/>
        <pc:sldMkLst>
          <pc:docMk/>
          <pc:sldMk cId="2967134226" sldId="276"/>
        </pc:sldMkLst>
      </pc:sldChg>
      <pc:sldChg chg="add del">
        <pc:chgData name="Juan Bau" userId="d5a4e0b78a886566" providerId="LiveId" clId="{E5F91FB2-BFB3-4BC3-9D6D-791C062C208A}" dt="2023-06-01T07:16:33.644" v="33" actId="47"/>
        <pc:sldMkLst>
          <pc:docMk/>
          <pc:sldMk cId="1731572571" sldId="277"/>
        </pc:sldMkLst>
      </pc:sldChg>
      <pc:sldChg chg="add del">
        <pc:chgData name="Juan Bau" userId="d5a4e0b78a886566" providerId="LiveId" clId="{E5F91FB2-BFB3-4BC3-9D6D-791C062C208A}" dt="2023-06-01T07:16:33.846" v="34" actId="47"/>
        <pc:sldMkLst>
          <pc:docMk/>
          <pc:sldMk cId="1392867656" sldId="278"/>
        </pc:sldMkLst>
      </pc:sldChg>
      <pc:sldChg chg="add del">
        <pc:chgData name="Juan Bau" userId="d5a4e0b78a886566" providerId="LiveId" clId="{E5F91FB2-BFB3-4BC3-9D6D-791C062C208A}" dt="2023-06-01T07:16:33.312" v="30" actId="47"/>
        <pc:sldMkLst>
          <pc:docMk/>
          <pc:sldMk cId="3256523042" sldId="279"/>
        </pc:sldMkLst>
      </pc:sldChg>
      <pc:sldChg chg="add del">
        <pc:chgData name="Juan Bau" userId="d5a4e0b78a886566" providerId="LiveId" clId="{E5F91FB2-BFB3-4BC3-9D6D-791C062C208A}" dt="2023-06-01T07:16:33.466" v="32" actId="47"/>
        <pc:sldMkLst>
          <pc:docMk/>
          <pc:sldMk cId="1838431977" sldId="280"/>
        </pc:sldMkLst>
      </pc:sldChg>
      <pc:sldChg chg="addSp delSp modSp new mod ord">
        <pc:chgData name="Juan Bau" userId="d5a4e0b78a886566" providerId="LiveId" clId="{E5F91FB2-BFB3-4BC3-9D6D-791C062C208A}" dt="2023-06-01T07:32:12.199" v="444" actId="1076"/>
        <pc:sldMkLst>
          <pc:docMk/>
          <pc:sldMk cId="1557474161" sldId="283"/>
        </pc:sldMkLst>
        <pc:spChg chg="del">
          <ac:chgData name="Juan Bau" userId="d5a4e0b78a886566" providerId="LiveId" clId="{E5F91FB2-BFB3-4BC3-9D6D-791C062C208A}" dt="2023-06-01T07:32:08.171" v="442" actId="478"/>
          <ac:spMkLst>
            <pc:docMk/>
            <pc:sldMk cId="1557474161" sldId="283"/>
            <ac:spMk id="2" creationId="{CFD1DE1F-A708-3AA7-4E15-B675C6E058F6}"/>
          </ac:spMkLst>
        </pc:spChg>
        <pc:spChg chg="add mod">
          <ac:chgData name="Juan Bau" userId="d5a4e0b78a886566" providerId="LiveId" clId="{E5F91FB2-BFB3-4BC3-9D6D-791C062C208A}" dt="2023-06-01T07:32:12.199" v="444" actId="1076"/>
          <ac:spMkLst>
            <pc:docMk/>
            <pc:sldMk cId="1557474161" sldId="283"/>
            <ac:spMk id="3" creationId="{7F262828-0728-FEA9-403B-A75F7059A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63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83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6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93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78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632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57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4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8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97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0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9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0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6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8D6F7D-2879-45B0-B3A4-21991B302C22}" type="datetimeFigureOut">
              <a:rPr lang="it-IT" smtClean="0"/>
              <a:t>01/06/2023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88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  <p:sldLayoutId id="21474840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zqKBJxgt9Y" TargetMode="External"/><Relationship Id="rId2" Type="http://schemas.openxmlformats.org/officeDocument/2006/relationships/hyperlink" Target="http://intranet/aiovg_videos/capacitacion-agenda-de-turnos-jardin-del-pilar-turnero/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0.100.1.44:808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10.100.1.44:8085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10.100.1.44:8085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F6073-CC8A-4BC8-B350-C47914FC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s-AR"/>
              <a:t>Agenda de Turnos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B3CFA-276A-4029-97A8-6CDD698F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endParaRPr lang="es-AR" dirty="0"/>
          </a:p>
          <a:p>
            <a:r>
              <a:rPr lang="es-AR" dirty="0"/>
              <a:t>¿Como Ingreso a la Agenda de Turnos </a:t>
            </a:r>
          </a:p>
          <a:p>
            <a:r>
              <a:rPr lang="es-AR" dirty="0"/>
              <a:t>Si estoy trabajando en mi </a:t>
            </a:r>
            <a:r>
              <a:rPr lang="es-AR"/>
              <a:t>casa?.</a:t>
            </a:r>
            <a:endParaRPr lang="it-IT" dirty="0"/>
          </a:p>
        </p:txBody>
      </p:sp>
      <p:pic>
        <p:nvPicPr>
          <p:cNvPr id="5" name="Picture 4" descr="Se escribe una cita en una agenda de papel">
            <a:extLst>
              <a:ext uri="{FF2B5EF4-FFF2-40B4-BE49-F238E27FC236}">
                <a16:creationId xmlns:a16="http://schemas.microsoft.com/office/drawing/2014/main" id="{3E32AD8E-9FBC-3E40-75B0-AF0DBF49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40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8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8" y="1027175"/>
            <a:ext cx="6954011" cy="56479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44750" y="2605722"/>
            <a:ext cx="3251835" cy="831215"/>
            <a:chOff x="8544750" y="2605722"/>
            <a:chExt cx="3251835" cy="831215"/>
          </a:xfrm>
        </p:grpSpPr>
        <p:sp>
          <p:nvSpPr>
            <p:cNvPr id="4" name="object 4"/>
            <p:cNvSpPr/>
            <p:nvPr/>
          </p:nvSpPr>
          <p:spPr>
            <a:xfrm>
              <a:off x="8552688" y="2613660"/>
              <a:ext cx="3235960" cy="815340"/>
            </a:xfrm>
            <a:custGeom>
              <a:avLst/>
              <a:gdLst/>
              <a:ahLst/>
              <a:cxnLst/>
              <a:rect l="l" t="t" r="r" b="b"/>
              <a:pathLst>
                <a:path w="3235959" h="815339">
                  <a:moveTo>
                    <a:pt x="1617726" y="0"/>
                  </a:moveTo>
                  <a:lnTo>
                    <a:pt x="1545666" y="397"/>
                  </a:lnTo>
                  <a:lnTo>
                    <a:pt x="1474413" y="1577"/>
                  </a:lnTo>
                  <a:lnTo>
                    <a:pt x="1404033" y="3524"/>
                  </a:lnTo>
                  <a:lnTo>
                    <a:pt x="1334592" y="6222"/>
                  </a:lnTo>
                  <a:lnTo>
                    <a:pt x="1266156" y="9653"/>
                  </a:lnTo>
                  <a:lnTo>
                    <a:pt x="1198789" y="13801"/>
                  </a:lnTo>
                  <a:lnTo>
                    <a:pt x="1132559" y="18649"/>
                  </a:lnTo>
                  <a:lnTo>
                    <a:pt x="1067530" y="24181"/>
                  </a:lnTo>
                  <a:lnTo>
                    <a:pt x="1003768" y="30381"/>
                  </a:lnTo>
                  <a:lnTo>
                    <a:pt x="941340" y="37231"/>
                  </a:lnTo>
                  <a:lnTo>
                    <a:pt x="880311" y="44716"/>
                  </a:lnTo>
                  <a:lnTo>
                    <a:pt x="820746" y="52819"/>
                  </a:lnTo>
                  <a:lnTo>
                    <a:pt x="762712" y="61522"/>
                  </a:lnTo>
                  <a:lnTo>
                    <a:pt x="706274" y="70810"/>
                  </a:lnTo>
                  <a:lnTo>
                    <a:pt x="651499" y="80666"/>
                  </a:lnTo>
                  <a:lnTo>
                    <a:pt x="598451" y="91073"/>
                  </a:lnTo>
                  <a:lnTo>
                    <a:pt x="547196" y="102015"/>
                  </a:lnTo>
                  <a:lnTo>
                    <a:pt x="497801" y="113476"/>
                  </a:lnTo>
                  <a:lnTo>
                    <a:pt x="450330" y="125438"/>
                  </a:lnTo>
                  <a:lnTo>
                    <a:pt x="404851" y="137886"/>
                  </a:lnTo>
                  <a:lnTo>
                    <a:pt x="361427" y="150801"/>
                  </a:lnTo>
                  <a:lnTo>
                    <a:pt x="320127" y="164169"/>
                  </a:lnTo>
                  <a:lnTo>
                    <a:pt x="281014" y="177973"/>
                  </a:lnTo>
                  <a:lnTo>
                    <a:pt x="244155" y="192195"/>
                  </a:lnTo>
                  <a:lnTo>
                    <a:pt x="177461" y="221830"/>
                  </a:lnTo>
                  <a:lnTo>
                    <a:pt x="120571" y="252942"/>
                  </a:lnTo>
                  <a:lnTo>
                    <a:pt x="74012" y="285399"/>
                  </a:lnTo>
                  <a:lnTo>
                    <a:pt x="38309" y="319067"/>
                  </a:lnTo>
                  <a:lnTo>
                    <a:pt x="13988" y="353814"/>
                  </a:lnTo>
                  <a:lnTo>
                    <a:pt x="0" y="407669"/>
                  </a:lnTo>
                  <a:lnTo>
                    <a:pt x="1576" y="425830"/>
                  </a:lnTo>
                  <a:lnTo>
                    <a:pt x="24693" y="479025"/>
                  </a:lnTo>
                  <a:lnTo>
                    <a:pt x="54771" y="513250"/>
                  </a:lnTo>
                  <a:lnTo>
                    <a:pt x="95968" y="546328"/>
                  </a:lnTo>
                  <a:lnTo>
                    <a:pt x="147758" y="578129"/>
                  </a:lnTo>
                  <a:lnTo>
                    <a:pt x="209615" y="608519"/>
                  </a:lnTo>
                  <a:lnTo>
                    <a:pt x="281014" y="637366"/>
                  </a:lnTo>
                  <a:lnTo>
                    <a:pt x="320127" y="651170"/>
                  </a:lnTo>
                  <a:lnTo>
                    <a:pt x="361427" y="664538"/>
                  </a:lnTo>
                  <a:lnTo>
                    <a:pt x="404851" y="677453"/>
                  </a:lnTo>
                  <a:lnTo>
                    <a:pt x="450330" y="689901"/>
                  </a:lnTo>
                  <a:lnTo>
                    <a:pt x="497801" y="701863"/>
                  </a:lnTo>
                  <a:lnTo>
                    <a:pt x="547196" y="713324"/>
                  </a:lnTo>
                  <a:lnTo>
                    <a:pt x="598451" y="724266"/>
                  </a:lnTo>
                  <a:lnTo>
                    <a:pt x="651499" y="734673"/>
                  </a:lnTo>
                  <a:lnTo>
                    <a:pt x="706274" y="744529"/>
                  </a:lnTo>
                  <a:lnTo>
                    <a:pt x="762712" y="753817"/>
                  </a:lnTo>
                  <a:lnTo>
                    <a:pt x="820746" y="762520"/>
                  </a:lnTo>
                  <a:lnTo>
                    <a:pt x="880311" y="770623"/>
                  </a:lnTo>
                  <a:lnTo>
                    <a:pt x="941340" y="778108"/>
                  </a:lnTo>
                  <a:lnTo>
                    <a:pt x="1003768" y="784958"/>
                  </a:lnTo>
                  <a:lnTo>
                    <a:pt x="1067530" y="791158"/>
                  </a:lnTo>
                  <a:lnTo>
                    <a:pt x="1132559" y="796690"/>
                  </a:lnTo>
                  <a:lnTo>
                    <a:pt x="1198789" y="801538"/>
                  </a:lnTo>
                  <a:lnTo>
                    <a:pt x="1266156" y="805686"/>
                  </a:lnTo>
                  <a:lnTo>
                    <a:pt x="1334592" y="809117"/>
                  </a:lnTo>
                  <a:lnTo>
                    <a:pt x="1404033" y="811815"/>
                  </a:lnTo>
                  <a:lnTo>
                    <a:pt x="1474413" y="813762"/>
                  </a:lnTo>
                  <a:lnTo>
                    <a:pt x="1545666" y="814942"/>
                  </a:lnTo>
                  <a:lnTo>
                    <a:pt x="1617726" y="815339"/>
                  </a:lnTo>
                  <a:lnTo>
                    <a:pt x="1689785" y="814942"/>
                  </a:lnTo>
                  <a:lnTo>
                    <a:pt x="1761038" y="813762"/>
                  </a:lnTo>
                  <a:lnTo>
                    <a:pt x="1831418" y="811815"/>
                  </a:lnTo>
                  <a:lnTo>
                    <a:pt x="1900859" y="809117"/>
                  </a:lnTo>
                  <a:lnTo>
                    <a:pt x="1969295" y="805686"/>
                  </a:lnTo>
                  <a:lnTo>
                    <a:pt x="2036662" y="801538"/>
                  </a:lnTo>
                  <a:lnTo>
                    <a:pt x="2102892" y="796690"/>
                  </a:lnTo>
                  <a:lnTo>
                    <a:pt x="2167921" y="791158"/>
                  </a:lnTo>
                  <a:lnTo>
                    <a:pt x="2231683" y="784958"/>
                  </a:lnTo>
                  <a:lnTo>
                    <a:pt x="2294111" y="778108"/>
                  </a:lnTo>
                  <a:lnTo>
                    <a:pt x="2355140" y="770623"/>
                  </a:lnTo>
                  <a:lnTo>
                    <a:pt x="2414705" y="762520"/>
                  </a:lnTo>
                  <a:lnTo>
                    <a:pt x="2472739" y="753817"/>
                  </a:lnTo>
                  <a:lnTo>
                    <a:pt x="2529177" y="744529"/>
                  </a:lnTo>
                  <a:lnTo>
                    <a:pt x="2583952" y="734673"/>
                  </a:lnTo>
                  <a:lnTo>
                    <a:pt x="2637000" y="724266"/>
                  </a:lnTo>
                  <a:lnTo>
                    <a:pt x="2688255" y="713324"/>
                  </a:lnTo>
                  <a:lnTo>
                    <a:pt x="2737650" y="701863"/>
                  </a:lnTo>
                  <a:lnTo>
                    <a:pt x="2785121" y="689901"/>
                  </a:lnTo>
                  <a:lnTo>
                    <a:pt x="2830600" y="677453"/>
                  </a:lnTo>
                  <a:lnTo>
                    <a:pt x="2874024" y="664538"/>
                  </a:lnTo>
                  <a:lnTo>
                    <a:pt x="2915324" y="651170"/>
                  </a:lnTo>
                  <a:lnTo>
                    <a:pt x="2954437" y="637366"/>
                  </a:lnTo>
                  <a:lnTo>
                    <a:pt x="2991296" y="623144"/>
                  </a:lnTo>
                  <a:lnTo>
                    <a:pt x="3057990" y="593509"/>
                  </a:lnTo>
                  <a:lnTo>
                    <a:pt x="3114880" y="562397"/>
                  </a:lnTo>
                  <a:lnTo>
                    <a:pt x="3161439" y="529940"/>
                  </a:lnTo>
                  <a:lnTo>
                    <a:pt x="3197142" y="496272"/>
                  </a:lnTo>
                  <a:lnTo>
                    <a:pt x="3221463" y="461525"/>
                  </a:lnTo>
                  <a:lnTo>
                    <a:pt x="3235452" y="407669"/>
                  </a:lnTo>
                  <a:lnTo>
                    <a:pt x="3233875" y="389509"/>
                  </a:lnTo>
                  <a:lnTo>
                    <a:pt x="3210758" y="336314"/>
                  </a:lnTo>
                  <a:lnTo>
                    <a:pt x="3180680" y="302089"/>
                  </a:lnTo>
                  <a:lnTo>
                    <a:pt x="3139483" y="269011"/>
                  </a:lnTo>
                  <a:lnTo>
                    <a:pt x="3087693" y="237210"/>
                  </a:lnTo>
                  <a:lnTo>
                    <a:pt x="3025836" y="206820"/>
                  </a:lnTo>
                  <a:lnTo>
                    <a:pt x="2954437" y="177973"/>
                  </a:lnTo>
                  <a:lnTo>
                    <a:pt x="2915324" y="164169"/>
                  </a:lnTo>
                  <a:lnTo>
                    <a:pt x="2874024" y="150801"/>
                  </a:lnTo>
                  <a:lnTo>
                    <a:pt x="2830600" y="137886"/>
                  </a:lnTo>
                  <a:lnTo>
                    <a:pt x="2785121" y="125438"/>
                  </a:lnTo>
                  <a:lnTo>
                    <a:pt x="2737650" y="113476"/>
                  </a:lnTo>
                  <a:lnTo>
                    <a:pt x="2688255" y="102015"/>
                  </a:lnTo>
                  <a:lnTo>
                    <a:pt x="2637000" y="91073"/>
                  </a:lnTo>
                  <a:lnTo>
                    <a:pt x="2583952" y="80666"/>
                  </a:lnTo>
                  <a:lnTo>
                    <a:pt x="2529177" y="70810"/>
                  </a:lnTo>
                  <a:lnTo>
                    <a:pt x="2472739" y="61522"/>
                  </a:lnTo>
                  <a:lnTo>
                    <a:pt x="2414705" y="52819"/>
                  </a:lnTo>
                  <a:lnTo>
                    <a:pt x="2355140" y="44716"/>
                  </a:lnTo>
                  <a:lnTo>
                    <a:pt x="2294111" y="37231"/>
                  </a:lnTo>
                  <a:lnTo>
                    <a:pt x="2231683" y="30381"/>
                  </a:lnTo>
                  <a:lnTo>
                    <a:pt x="2167921" y="24181"/>
                  </a:lnTo>
                  <a:lnTo>
                    <a:pt x="2102892" y="18649"/>
                  </a:lnTo>
                  <a:lnTo>
                    <a:pt x="2036662" y="13801"/>
                  </a:lnTo>
                  <a:lnTo>
                    <a:pt x="1969295" y="9653"/>
                  </a:lnTo>
                  <a:lnTo>
                    <a:pt x="1900859" y="6222"/>
                  </a:lnTo>
                  <a:lnTo>
                    <a:pt x="1831418" y="3524"/>
                  </a:lnTo>
                  <a:lnTo>
                    <a:pt x="1761038" y="1577"/>
                  </a:lnTo>
                  <a:lnTo>
                    <a:pt x="1689785" y="397"/>
                  </a:lnTo>
                  <a:lnTo>
                    <a:pt x="1617726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52688" y="2613660"/>
              <a:ext cx="3235960" cy="815340"/>
            </a:xfrm>
            <a:custGeom>
              <a:avLst/>
              <a:gdLst/>
              <a:ahLst/>
              <a:cxnLst/>
              <a:rect l="l" t="t" r="r" b="b"/>
              <a:pathLst>
                <a:path w="3235959" h="815339">
                  <a:moveTo>
                    <a:pt x="0" y="407669"/>
                  </a:moveTo>
                  <a:lnTo>
                    <a:pt x="13988" y="353814"/>
                  </a:lnTo>
                  <a:lnTo>
                    <a:pt x="38309" y="319067"/>
                  </a:lnTo>
                  <a:lnTo>
                    <a:pt x="74012" y="285399"/>
                  </a:lnTo>
                  <a:lnTo>
                    <a:pt x="120571" y="252942"/>
                  </a:lnTo>
                  <a:lnTo>
                    <a:pt x="177461" y="221830"/>
                  </a:lnTo>
                  <a:lnTo>
                    <a:pt x="244155" y="192195"/>
                  </a:lnTo>
                  <a:lnTo>
                    <a:pt x="281014" y="177973"/>
                  </a:lnTo>
                  <a:lnTo>
                    <a:pt x="320127" y="164169"/>
                  </a:lnTo>
                  <a:lnTo>
                    <a:pt x="361427" y="150801"/>
                  </a:lnTo>
                  <a:lnTo>
                    <a:pt x="404851" y="137886"/>
                  </a:lnTo>
                  <a:lnTo>
                    <a:pt x="450330" y="125438"/>
                  </a:lnTo>
                  <a:lnTo>
                    <a:pt x="497801" y="113476"/>
                  </a:lnTo>
                  <a:lnTo>
                    <a:pt x="547196" y="102015"/>
                  </a:lnTo>
                  <a:lnTo>
                    <a:pt x="598451" y="91073"/>
                  </a:lnTo>
                  <a:lnTo>
                    <a:pt x="651499" y="80666"/>
                  </a:lnTo>
                  <a:lnTo>
                    <a:pt x="706274" y="70810"/>
                  </a:lnTo>
                  <a:lnTo>
                    <a:pt x="762712" y="61522"/>
                  </a:lnTo>
                  <a:lnTo>
                    <a:pt x="820746" y="52819"/>
                  </a:lnTo>
                  <a:lnTo>
                    <a:pt x="880311" y="44716"/>
                  </a:lnTo>
                  <a:lnTo>
                    <a:pt x="941340" y="37231"/>
                  </a:lnTo>
                  <a:lnTo>
                    <a:pt x="1003768" y="30381"/>
                  </a:lnTo>
                  <a:lnTo>
                    <a:pt x="1067530" y="24181"/>
                  </a:lnTo>
                  <a:lnTo>
                    <a:pt x="1132559" y="18649"/>
                  </a:lnTo>
                  <a:lnTo>
                    <a:pt x="1198789" y="13801"/>
                  </a:lnTo>
                  <a:lnTo>
                    <a:pt x="1266156" y="9653"/>
                  </a:lnTo>
                  <a:lnTo>
                    <a:pt x="1334592" y="6222"/>
                  </a:lnTo>
                  <a:lnTo>
                    <a:pt x="1404033" y="3524"/>
                  </a:lnTo>
                  <a:lnTo>
                    <a:pt x="1474413" y="1577"/>
                  </a:lnTo>
                  <a:lnTo>
                    <a:pt x="1545666" y="397"/>
                  </a:lnTo>
                  <a:lnTo>
                    <a:pt x="1617726" y="0"/>
                  </a:lnTo>
                  <a:lnTo>
                    <a:pt x="1689785" y="397"/>
                  </a:lnTo>
                  <a:lnTo>
                    <a:pt x="1761038" y="1577"/>
                  </a:lnTo>
                  <a:lnTo>
                    <a:pt x="1831418" y="3524"/>
                  </a:lnTo>
                  <a:lnTo>
                    <a:pt x="1900859" y="6222"/>
                  </a:lnTo>
                  <a:lnTo>
                    <a:pt x="1969295" y="9653"/>
                  </a:lnTo>
                  <a:lnTo>
                    <a:pt x="2036662" y="13801"/>
                  </a:lnTo>
                  <a:lnTo>
                    <a:pt x="2102892" y="18649"/>
                  </a:lnTo>
                  <a:lnTo>
                    <a:pt x="2167921" y="24181"/>
                  </a:lnTo>
                  <a:lnTo>
                    <a:pt x="2231683" y="30381"/>
                  </a:lnTo>
                  <a:lnTo>
                    <a:pt x="2294111" y="37231"/>
                  </a:lnTo>
                  <a:lnTo>
                    <a:pt x="2355140" y="44716"/>
                  </a:lnTo>
                  <a:lnTo>
                    <a:pt x="2414705" y="52819"/>
                  </a:lnTo>
                  <a:lnTo>
                    <a:pt x="2472739" y="61522"/>
                  </a:lnTo>
                  <a:lnTo>
                    <a:pt x="2529177" y="70810"/>
                  </a:lnTo>
                  <a:lnTo>
                    <a:pt x="2583952" y="80666"/>
                  </a:lnTo>
                  <a:lnTo>
                    <a:pt x="2637000" y="91073"/>
                  </a:lnTo>
                  <a:lnTo>
                    <a:pt x="2688255" y="102015"/>
                  </a:lnTo>
                  <a:lnTo>
                    <a:pt x="2737650" y="113476"/>
                  </a:lnTo>
                  <a:lnTo>
                    <a:pt x="2785121" y="125438"/>
                  </a:lnTo>
                  <a:lnTo>
                    <a:pt x="2830600" y="137886"/>
                  </a:lnTo>
                  <a:lnTo>
                    <a:pt x="2874024" y="150801"/>
                  </a:lnTo>
                  <a:lnTo>
                    <a:pt x="2915324" y="164169"/>
                  </a:lnTo>
                  <a:lnTo>
                    <a:pt x="2954437" y="177973"/>
                  </a:lnTo>
                  <a:lnTo>
                    <a:pt x="2991296" y="192195"/>
                  </a:lnTo>
                  <a:lnTo>
                    <a:pt x="3057990" y="221830"/>
                  </a:lnTo>
                  <a:lnTo>
                    <a:pt x="3114880" y="252942"/>
                  </a:lnTo>
                  <a:lnTo>
                    <a:pt x="3161439" y="285399"/>
                  </a:lnTo>
                  <a:lnTo>
                    <a:pt x="3197142" y="319067"/>
                  </a:lnTo>
                  <a:lnTo>
                    <a:pt x="3221463" y="353814"/>
                  </a:lnTo>
                  <a:lnTo>
                    <a:pt x="3235452" y="407669"/>
                  </a:lnTo>
                  <a:lnTo>
                    <a:pt x="3233875" y="425830"/>
                  </a:lnTo>
                  <a:lnTo>
                    <a:pt x="3210758" y="479025"/>
                  </a:lnTo>
                  <a:lnTo>
                    <a:pt x="3180680" y="513250"/>
                  </a:lnTo>
                  <a:lnTo>
                    <a:pt x="3139483" y="546328"/>
                  </a:lnTo>
                  <a:lnTo>
                    <a:pt x="3087693" y="578129"/>
                  </a:lnTo>
                  <a:lnTo>
                    <a:pt x="3025836" y="608519"/>
                  </a:lnTo>
                  <a:lnTo>
                    <a:pt x="2954437" y="637366"/>
                  </a:lnTo>
                  <a:lnTo>
                    <a:pt x="2915324" y="651170"/>
                  </a:lnTo>
                  <a:lnTo>
                    <a:pt x="2874024" y="664538"/>
                  </a:lnTo>
                  <a:lnTo>
                    <a:pt x="2830600" y="677453"/>
                  </a:lnTo>
                  <a:lnTo>
                    <a:pt x="2785121" y="689901"/>
                  </a:lnTo>
                  <a:lnTo>
                    <a:pt x="2737650" y="701863"/>
                  </a:lnTo>
                  <a:lnTo>
                    <a:pt x="2688255" y="713324"/>
                  </a:lnTo>
                  <a:lnTo>
                    <a:pt x="2637000" y="724266"/>
                  </a:lnTo>
                  <a:lnTo>
                    <a:pt x="2583952" y="734673"/>
                  </a:lnTo>
                  <a:lnTo>
                    <a:pt x="2529177" y="744529"/>
                  </a:lnTo>
                  <a:lnTo>
                    <a:pt x="2472739" y="753817"/>
                  </a:lnTo>
                  <a:lnTo>
                    <a:pt x="2414705" y="762520"/>
                  </a:lnTo>
                  <a:lnTo>
                    <a:pt x="2355140" y="770623"/>
                  </a:lnTo>
                  <a:lnTo>
                    <a:pt x="2294111" y="778108"/>
                  </a:lnTo>
                  <a:lnTo>
                    <a:pt x="2231683" y="784958"/>
                  </a:lnTo>
                  <a:lnTo>
                    <a:pt x="2167921" y="791158"/>
                  </a:lnTo>
                  <a:lnTo>
                    <a:pt x="2102892" y="796690"/>
                  </a:lnTo>
                  <a:lnTo>
                    <a:pt x="2036662" y="801538"/>
                  </a:lnTo>
                  <a:lnTo>
                    <a:pt x="1969295" y="805686"/>
                  </a:lnTo>
                  <a:lnTo>
                    <a:pt x="1900859" y="809117"/>
                  </a:lnTo>
                  <a:lnTo>
                    <a:pt x="1831418" y="811815"/>
                  </a:lnTo>
                  <a:lnTo>
                    <a:pt x="1761038" y="813762"/>
                  </a:lnTo>
                  <a:lnTo>
                    <a:pt x="1689785" y="814942"/>
                  </a:lnTo>
                  <a:lnTo>
                    <a:pt x="1617726" y="815339"/>
                  </a:lnTo>
                  <a:lnTo>
                    <a:pt x="1545666" y="814942"/>
                  </a:lnTo>
                  <a:lnTo>
                    <a:pt x="1474413" y="813762"/>
                  </a:lnTo>
                  <a:lnTo>
                    <a:pt x="1404033" y="811815"/>
                  </a:lnTo>
                  <a:lnTo>
                    <a:pt x="1334592" y="809117"/>
                  </a:lnTo>
                  <a:lnTo>
                    <a:pt x="1266156" y="805686"/>
                  </a:lnTo>
                  <a:lnTo>
                    <a:pt x="1198789" y="801538"/>
                  </a:lnTo>
                  <a:lnTo>
                    <a:pt x="1132559" y="796690"/>
                  </a:lnTo>
                  <a:lnTo>
                    <a:pt x="1067530" y="791158"/>
                  </a:lnTo>
                  <a:lnTo>
                    <a:pt x="1003768" y="784958"/>
                  </a:lnTo>
                  <a:lnTo>
                    <a:pt x="941340" y="778108"/>
                  </a:lnTo>
                  <a:lnTo>
                    <a:pt x="880311" y="770623"/>
                  </a:lnTo>
                  <a:lnTo>
                    <a:pt x="820746" y="762520"/>
                  </a:lnTo>
                  <a:lnTo>
                    <a:pt x="762712" y="753817"/>
                  </a:lnTo>
                  <a:lnTo>
                    <a:pt x="706274" y="744529"/>
                  </a:lnTo>
                  <a:lnTo>
                    <a:pt x="651499" y="734673"/>
                  </a:lnTo>
                  <a:lnTo>
                    <a:pt x="598451" y="724266"/>
                  </a:lnTo>
                  <a:lnTo>
                    <a:pt x="547196" y="713324"/>
                  </a:lnTo>
                  <a:lnTo>
                    <a:pt x="497801" y="701863"/>
                  </a:lnTo>
                  <a:lnTo>
                    <a:pt x="450330" y="689901"/>
                  </a:lnTo>
                  <a:lnTo>
                    <a:pt x="404851" y="677453"/>
                  </a:lnTo>
                  <a:lnTo>
                    <a:pt x="361427" y="664538"/>
                  </a:lnTo>
                  <a:lnTo>
                    <a:pt x="320127" y="651170"/>
                  </a:lnTo>
                  <a:lnTo>
                    <a:pt x="281014" y="637366"/>
                  </a:lnTo>
                  <a:lnTo>
                    <a:pt x="244155" y="623144"/>
                  </a:lnTo>
                  <a:lnTo>
                    <a:pt x="177461" y="593509"/>
                  </a:lnTo>
                  <a:lnTo>
                    <a:pt x="120571" y="562397"/>
                  </a:lnTo>
                  <a:lnTo>
                    <a:pt x="74012" y="529940"/>
                  </a:lnTo>
                  <a:lnTo>
                    <a:pt x="38309" y="496272"/>
                  </a:lnTo>
                  <a:lnTo>
                    <a:pt x="13988" y="461525"/>
                  </a:lnTo>
                  <a:lnTo>
                    <a:pt x="0" y="407669"/>
                  </a:lnTo>
                  <a:close/>
                </a:path>
              </a:pathLst>
            </a:custGeom>
            <a:ln w="15875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72655" y="182881"/>
            <a:ext cx="1131759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05" dirty="0"/>
              <a:t>Se puede modificar si ya guarde el turno?</a:t>
            </a:r>
            <a:endParaRPr spc="-204" dirty="0"/>
          </a:p>
        </p:txBody>
      </p:sp>
      <p:sp>
        <p:nvSpPr>
          <p:cNvPr id="7" name="object 7"/>
          <p:cNvSpPr txBox="1"/>
          <p:nvPr/>
        </p:nvSpPr>
        <p:spPr>
          <a:xfrm>
            <a:off x="9055100" y="2865882"/>
            <a:ext cx="243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Dob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1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3594" y="3410711"/>
            <a:ext cx="5057140" cy="1580515"/>
          </a:xfrm>
          <a:custGeom>
            <a:avLst/>
            <a:gdLst/>
            <a:ahLst/>
            <a:cxnLst/>
            <a:rect l="l" t="t" r="r" b="b"/>
            <a:pathLst>
              <a:path w="5057140" h="1580514">
                <a:moveTo>
                  <a:pt x="113791" y="1466214"/>
                </a:moveTo>
                <a:lnTo>
                  <a:pt x="0" y="1524381"/>
                </a:lnTo>
                <a:lnTo>
                  <a:pt x="114807" y="1580514"/>
                </a:lnTo>
                <a:lnTo>
                  <a:pt x="114470" y="1542542"/>
                </a:lnTo>
                <a:lnTo>
                  <a:pt x="95376" y="1542542"/>
                </a:lnTo>
                <a:lnTo>
                  <a:pt x="88005" y="1541121"/>
                </a:lnTo>
                <a:lnTo>
                  <a:pt x="81930" y="1537081"/>
                </a:lnTo>
                <a:lnTo>
                  <a:pt x="77785" y="1531040"/>
                </a:lnTo>
                <a:lnTo>
                  <a:pt x="76200" y="1523619"/>
                </a:lnTo>
                <a:lnTo>
                  <a:pt x="77620" y="1516247"/>
                </a:lnTo>
                <a:lnTo>
                  <a:pt x="81661" y="1510172"/>
                </a:lnTo>
                <a:lnTo>
                  <a:pt x="87701" y="1506027"/>
                </a:lnTo>
                <a:lnTo>
                  <a:pt x="95122" y="1504442"/>
                </a:lnTo>
                <a:lnTo>
                  <a:pt x="114130" y="1504270"/>
                </a:lnTo>
                <a:lnTo>
                  <a:pt x="113791" y="1466214"/>
                </a:lnTo>
                <a:close/>
              </a:path>
              <a:path w="5057140" h="1580514">
                <a:moveTo>
                  <a:pt x="114130" y="1504270"/>
                </a:moveTo>
                <a:lnTo>
                  <a:pt x="77620" y="1516247"/>
                </a:lnTo>
                <a:lnTo>
                  <a:pt x="76200" y="1523619"/>
                </a:lnTo>
                <a:lnTo>
                  <a:pt x="77785" y="1531040"/>
                </a:lnTo>
                <a:lnTo>
                  <a:pt x="81930" y="1537081"/>
                </a:lnTo>
                <a:lnTo>
                  <a:pt x="88005" y="1541121"/>
                </a:lnTo>
                <a:lnTo>
                  <a:pt x="95376" y="1542542"/>
                </a:lnTo>
                <a:lnTo>
                  <a:pt x="114468" y="1542370"/>
                </a:lnTo>
                <a:lnTo>
                  <a:pt x="114130" y="1504270"/>
                </a:lnTo>
                <a:close/>
              </a:path>
              <a:path w="5057140" h="1580514">
                <a:moveTo>
                  <a:pt x="114468" y="1542370"/>
                </a:moveTo>
                <a:lnTo>
                  <a:pt x="95376" y="1542542"/>
                </a:lnTo>
                <a:lnTo>
                  <a:pt x="114470" y="1542542"/>
                </a:lnTo>
                <a:lnTo>
                  <a:pt x="114468" y="1542370"/>
                </a:lnTo>
                <a:close/>
              </a:path>
              <a:path w="5057140" h="1580514">
                <a:moveTo>
                  <a:pt x="5038979" y="0"/>
                </a:moveTo>
                <a:lnTo>
                  <a:pt x="5017261" y="53339"/>
                </a:lnTo>
                <a:lnTo>
                  <a:pt x="5011928" y="86740"/>
                </a:lnTo>
                <a:lnTo>
                  <a:pt x="4991227" y="153670"/>
                </a:lnTo>
                <a:lnTo>
                  <a:pt x="4957063" y="220852"/>
                </a:lnTo>
                <a:lnTo>
                  <a:pt x="4934965" y="254635"/>
                </a:lnTo>
                <a:lnTo>
                  <a:pt x="4909692" y="288417"/>
                </a:lnTo>
                <a:lnTo>
                  <a:pt x="4881117" y="322199"/>
                </a:lnTo>
                <a:lnTo>
                  <a:pt x="4849367" y="355981"/>
                </a:lnTo>
                <a:lnTo>
                  <a:pt x="4814442" y="389636"/>
                </a:lnTo>
                <a:lnTo>
                  <a:pt x="4776342" y="423163"/>
                </a:lnTo>
                <a:lnTo>
                  <a:pt x="4735322" y="456564"/>
                </a:lnTo>
                <a:lnTo>
                  <a:pt x="4691253" y="489965"/>
                </a:lnTo>
                <a:lnTo>
                  <a:pt x="4644389" y="522986"/>
                </a:lnTo>
                <a:lnTo>
                  <a:pt x="4594606" y="555879"/>
                </a:lnTo>
                <a:lnTo>
                  <a:pt x="4542028" y="588518"/>
                </a:lnTo>
                <a:lnTo>
                  <a:pt x="4486783" y="621030"/>
                </a:lnTo>
                <a:lnTo>
                  <a:pt x="4428744" y="653033"/>
                </a:lnTo>
                <a:lnTo>
                  <a:pt x="4368037" y="684783"/>
                </a:lnTo>
                <a:lnTo>
                  <a:pt x="4304919" y="716280"/>
                </a:lnTo>
                <a:lnTo>
                  <a:pt x="4239259" y="747394"/>
                </a:lnTo>
                <a:lnTo>
                  <a:pt x="4171187" y="778256"/>
                </a:lnTo>
                <a:lnTo>
                  <a:pt x="4100703" y="808608"/>
                </a:lnTo>
                <a:lnTo>
                  <a:pt x="4027804" y="838581"/>
                </a:lnTo>
                <a:lnTo>
                  <a:pt x="3952748" y="868171"/>
                </a:lnTo>
                <a:lnTo>
                  <a:pt x="3875531" y="897382"/>
                </a:lnTo>
                <a:lnTo>
                  <a:pt x="3796156" y="925957"/>
                </a:lnTo>
                <a:lnTo>
                  <a:pt x="3714496" y="954151"/>
                </a:lnTo>
                <a:lnTo>
                  <a:pt x="3631056" y="981837"/>
                </a:lnTo>
                <a:lnTo>
                  <a:pt x="3545458" y="1009142"/>
                </a:lnTo>
                <a:lnTo>
                  <a:pt x="3458082" y="1035685"/>
                </a:lnTo>
                <a:lnTo>
                  <a:pt x="3368929" y="1061846"/>
                </a:lnTo>
                <a:lnTo>
                  <a:pt x="3277870" y="1087374"/>
                </a:lnTo>
                <a:lnTo>
                  <a:pt x="3185032" y="1112393"/>
                </a:lnTo>
                <a:lnTo>
                  <a:pt x="3090545" y="1136777"/>
                </a:lnTo>
                <a:lnTo>
                  <a:pt x="2994532" y="1160526"/>
                </a:lnTo>
                <a:lnTo>
                  <a:pt x="2896870" y="1183639"/>
                </a:lnTo>
                <a:lnTo>
                  <a:pt x="2696972" y="1227963"/>
                </a:lnTo>
                <a:lnTo>
                  <a:pt x="2491739" y="1269492"/>
                </a:lnTo>
                <a:lnTo>
                  <a:pt x="2281301" y="1308100"/>
                </a:lnTo>
                <a:lnTo>
                  <a:pt x="2066289" y="1343787"/>
                </a:lnTo>
                <a:lnTo>
                  <a:pt x="1847214" y="1376171"/>
                </a:lnTo>
                <a:lnTo>
                  <a:pt x="1624329" y="1405255"/>
                </a:lnTo>
                <a:lnTo>
                  <a:pt x="1398270" y="1431036"/>
                </a:lnTo>
                <a:lnTo>
                  <a:pt x="1169415" y="1453133"/>
                </a:lnTo>
                <a:lnTo>
                  <a:pt x="938276" y="1471549"/>
                </a:lnTo>
                <a:lnTo>
                  <a:pt x="705230" y="1486154"/>
                </a:lnTo>
                <a:lnTo>
                  <a:pt x="470788" y="1496695"/>
                </a:lnTo>
                <a:lnTo>
                  <a:pt x="235584" y="1503171"/>
                </a:lnTo>
                <a:lnTo>
                  <a:pt x="114130" y="1504270"/>
                </a:lnTo>
                <a:lnTo>
                  <a:pt x="114468" y="1542370"/>
                </a:lnTo>
                <a:lnTo>
                  <a:pt x="236600" y="1541271"/>
                </a:lnTo>
                <a:lnTo>
                  <a:pt x="472566" y="1534795"/>
                </a:lnTo>
                <a:lnTo>
                  <a:pt x="707516" y="1524127"/>
                </a:lnTo>
                <a:lnTo>
                  <a:pt x="941196" y="1509521"/>
                </a:lnTo>
                <a:lnTo>
                  <a:pt x="1172971" y="1491107"/>
                </a:lnTo>
                <a:lnTo>
                  <a:pt x="1402587" y="1468882"/>
                </a:lnTo>
                <a:lnTo>
                  <a:pt x="1629282" y="1443101"/>
                </a:lnTo>
                <a:lnTo>
                  <a:pt x="1852676" y="1413890"/>
                </a:lnTo>
                <a:lnTo>
                  <a:pt x="2072512" y="1381379"/>
                </a:lnTo>
                <a:lnTo>
                  <a:pt x="2288158" y="1345564"/>
                </a:lnTo>
                <a:lnTo>
                  <a:pt x="2499232" y="1306830"/>
                </a:lnTo>
                <a:lnTo>
                  <a:pt x="2705227" y="1265174"/>
                </a:lnTo>
                <a:lnTo>
                  <a:pt x="2905632" y="1220724"/>
                </a:lnTo>
                <a:lnTo>
                  <a:pt x="3003677" y="1197483"/>
                </a:lnTo>
                <a:lnTo>
                  <a:pt x="3194938" y="1149223"/>
                </a:lnTo>
                <a:lnTo>
                  <a:pt x="3288156" y="1124077"/>
                </a:lnTo>
                <a:lnTo>
                  <a:pt x="3379597" y="1098423"/>
                </a:lnTo>
                <a:lnTo>
                  <a:pt x="3469258" y="1072133"/>
                </a:lnTo>
                <a:lnTo>
                  <a:pt x="3557142" y="1045463"/>
                </a:lnTo>
                <a:lnTo>
                  <a:pt x="3642995" y="1018032"/>
                </a:lnTo>
                <a:lnTo>
                  <a:pt x="3726941" y="990219"/>
                </a:lnTo>
                <a:lnTo>
                  <a:pt x="3808983" y="961898"/>
                </a:lnTo>
                <a:lnTo>
                  <a:pt x="3888866" y="932942"/>
                </a:lnTo>
                <a:lnTo>
                  <a:pt x="3966717" y="903605"/>
                </a:lnTo>
                <a:lnTo>
                  <a:pt x="4042282" y="873760"/>
                </a:lnTo>
                <a:lnTo>
                  <a:pt x="4115815" y="843661"/>
                </a:lnTo>
                <a:lnTo>
                  <a:pt x="4186808" y="812926"/>
                </a:lnTo>
                <a:lnTo>
                  <a:pt x="4255515" y="781812"/>
                </a:lnTo>
                <a:lnTo>
                  <a:pt x="4321936" y="750443"/>
                </a:lnTo>
                <a:lnTo>
                  <a:pt x="4385817" y="718565"/>
                </a:lnTo>
                <a:lnTo>
                  <a:pt x="4447158" y="686435"/>
                </a:lnTo>
                <a:lnTo>
                  <a:pt x="4505959" y="653795"/>
                </a:lnTo>
                <a:lnTo>
                  <a:pt x="4562094" y="620902"/>
                </a:lnTo>
                <a:lnTo>
                  <a:pt x="4615687" y="587629"/>
                </a:lnTo>
                <a:lnTo>
                  <a:pt x="4666360" y="554101"/>
                </a:lnTo>
                <a:lnTo>
                  <a:pt x="4714239" y="520319"/>
                </a:lnTo>
                <a:lnTo>
                  <a:pt x="4759452" y="486156"/>
                </a:lnTo>
                <a:lnTo>
                  <a:pt x="4801615" y="451738"/>
                </a:lnTo>
                <a:lnTo>
                  <a:pt x="4840858" y="416940"/>
                </a:lnTo>
                <a:lnTo>
                  <a:pt x="4877054" y="382015"/>
                </a:lnTo>
                <a:lnTo>
                  <a:pt x="4910201" y="346837"/>
                </a:lnTo>
                <a:lnTo>
                  <a:pt x="4940173" y="311276"/>
                </a:lnTo>
                <a:lnTo>
                  <a:pt x="4966842" y="275463"/>
                </a:lnTo>
                <a:lnTo>
                  <a:pt x="4990337" y="239394"/>
                </a:lnTo>
                <a:lnTo>
                  <a:pt x="5010404" y="203073"/>
                </a:lnTo>
                <a:lnTo>
                  <a:pt x="5027167" y="166370"/>
                </a:lnTo>
                <a:lnTo>
                  <a:pt x="5040122" y="129539"/>
                </a:lnTo>
                <a:lnTo>
                  <a:pt x="5049520" y="92583"/>
                </a:lnTo>
                <a:lnTo>
                  <a:pt x="5057139" y="20065"/>
                </a:lnTo>
                <a:lnTo>
                  <a:pt x="5055998" y="12555"/>
                </a:lnTo>
                <a:lnTo>
                  <a:pt x="5052202" y="6270"/>
                </a:lnTo>
                <a:lnTo>
                  <a:pt x="5046335" y="1867"/>
                </a:lnTo>
                <a:lnTo>
                  <a:pt x="5038979" y="0"/>
                </a:lnTo>
                <a:close/>
              </a:path>
            </a:pathLst>
          </a:custGeom>
          <a:solidFill>
            <a:srgbClr val="63A7F7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9" y="1141475"/>
            <a:ext cx="7501128" cy="53538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691054" y="1252410"/>
            <a:ext cx="3249930" cy="831215"/>
            <a:chOff x="8691054" y="1252410"/>
            <a:chExt cx="3249930" cy="831215"/>
          </a:xfrm>
        </p:grpSpPr>
        <p:sp>
          <p:nvSpPr>
            <p:cNvPr id="4" name="object 4"/>
            <p:cNvSpPr/>
            <p:nvPr/>
          </p:nvSpPr>
          <p:spPr>
            <a:xfrm>
              <a:off x="8698992" y="1260347"/>
              <a:ext cx="3234055" cy="815340"/>
            </a:xfrm>
            <a:custGeom>
              <a:avLst/>
              <a:gdLst/>
              <a:ahLst/>
              <a:cxnLst/>
              <a:rect l="l" t="t" r="r" b="b"/>
              <a:pathLst>
                <a:path w="3234054" h="815339">
                  <a:moveTo>
                    <a:pt x="1616963" y="0"/>
                  </a:moveTo>
                  <a:lnTo>
                    <a:pt x="1544935" y="397"/>
                  </a:lnTo>
                  <a:lnTo>
                    <a:pt x="1473713" y="1577"/>
                  </a:lnTo>
                  <a:lnTo>
                    <a:pt x="1403364" y="3524"/>
                  </a:lnTo>
                  <a:lnTo>
                    <a:pt x="1333953" y="6222"/>
                  </a:lnTo>
                  <a:lnTo>
                    <a:pt x="1265547" y="9653"/>
                  </a:lnTo>
                  <a:lnTo>
                    <a:pt x="1198211" y="13801"/>
                  </a:lnTo>
                  <a:lnTo>
                    <a:pt x="1132010" y="18649"/>
                  </a:lnTo>
                  <a:lnTo>
                    <a:pt x="1067011" y="24181"/>
                  </a:lnTo>
                  <a:lnTo>
                    <a:pt x="1003279" y="30381"/>
                  </a:lnTo>
                  <a:lnTo>
                    <a:pt x="940880" y="37231"/>
                  </a:lnTo>
                  <a:lnTo>
                    <a:pt x="879879" y="44716"/>
                  </a:lnTo>
                  <a:lnTo>
                    <a:pt x="820342" y="52819"/>
                  </a:lnTo>
                  <a:lnTo>
                    <a:pt x="762335" y="61522"/>
                  </a:lnTo>
                  <a:lnTo>
                    <a:pt x="705924" y="70810"/>
                  </a:lnTo>
                  <a:lnTo>
                    <a:pt x="651175" y="80666"/>
                  </a:lnTo>
                  <a:lnTo>
                    <a:pt x="598152" y="91073"/>
                  </a:lnTo>
                  <a:lnTo>
                    <a:pt x="546922" y="102015"/>
                  </a:lnTo>
                  <a:lnTo>
                    <a:pt x="497551" y="113476"/>
                  </a:lnTo>
                  <a:lnTo>
                    <a:pt x="450104" y="125438"/>
                  </a:lnTo>
                  <a:lnTo>
                    <a:pt x="404646" y="137886"/>
                  </a:lnTo>
                  <a:lnTo>
                    <a:pt x="361245" y="150801"/>
                  </a:lnTo>
                  <a:lnTo>
                    <a:pt x="319964" y="164169"/>
                  </a:lnTo>
                  <a:lnTo>
                    <a:pt x="280871" y="177973"/>
                  </a:lnTo>
                  <a:lnTo>
                    <a:pt x="244030" y="192195"/>
                  </a:lnTo>
                  <a:lnTo>
                    <a:pt x="177370" y="221830"/>
                  </a:lnTo>
                  <a:lnTo>
                    <a:pt x="120509" y="252942"/>
                  </a:lnTo>
                  <a:lnTo>
                    <a:pt x="73974" y="285399"/>
                  </a:lnTo>
                  <a:lnTo>
                    <a:pt x="38289" y="319067"/>
                  </a:lnTo>
                  <a:lnTo>
                    <a:pt x="13981" y="353814"/>
                  </a:lnTo>
                  <a:lnTo>
                    <a:pt x="0" y="407669"/>
                  </a:lnTo>
                  <a:lnTo>
                    <a:pt x="1575" y="425830"/>
                  </a:lnTo>
                  <a:lnTo>
                    <a:pt x="24680" y="479025"/>
                  </a:lnTo>
                  <a:lnTo>
                    <a:pt x="54742" y="513250"/>
                  </a:lnTo>
                  <a:lnTo>
                    <a:pt x="95918" y="546328"/>
                  </a:lnTo>
                  <a:lnTo>
                    <a:pt x="147682" y="578129"/>
                  </a:lnTo>
                  <a:lnTo>
                    <a:pt x="209508" y="608519"/>
                  </a:lnTo>
                  <a:lnTo>
                    <a:pt x="280871" y="637366"/>
                  </a:lnTo>
                  <a:lnTo>
                    <a:pt x="319964" y="651170"/>
                  </a:lnTo>
                  <a:lnTo>
                    <a:pt x="361245" y="664538"/>
                  </a:lnTo>
                  <a:lnTo>
                    <a:pt x="404646" y="677453"/>
                  </a:lnTo>
                  <a:lnTo>
                    <a:pt x="450104" y="689901"/>
                  </a:lnTo>
                  <a:lnTo>
                    <a:pt x="497551" y="701863"/>
                  </a:lnTo>
                  <a:lnTo>
                    <a:pt x="546922" y="713324"/>
                  </a:lnTo>
                  <a:lnTo>
                    <a:pt x="598152" y="724266"/>
                  </a:lnTo>
                  <a:lnTo>
                    <a:pt x="651175" y="734673"/>
                  </a:lnTo>
                  <a:lnTo>
                    <a:pt x="705924" y="744529"/>
                  </a:lnTo>
                  <a:lnTo>
                    <a:pt x="762335" y="753817"/>
                  </a:lnTo>
                  <a:lnTo>
                    <a:pt x="820342" y="762520"/>
                  </a:lnTo>
                  <a:lnTo>
                    <a:pt x="879879" y="770623"/>
                  </a:lnTo>
                  <a:lnTo>
                    <a:pt x="940880" y="778108"/>
                  </a:lnTo>
                  <a:lnTo>
                    <a:pt x="1003279" y="784958"/>
                  </a:lnTo>
                  <a:lnTo>
                    <a:pt x="1067011" y="791158"/>
                  </a:lnTo>
                  <a:lnTo>
                    <a:pt x="1132010" y="796690"/>
                  </a:lnTo>
                  <a:lnTo>
                    <a:pt x="1198211" y="801538"/>
                  </a:lnTo>
                  <a:lnTo>
                    <a:pt x="1265547" y="805686"/>
                  </a:lnTo>
                  <a:lnTo>
                    <a:pt x="1333953" y="809117"/>
                  </a:lnTo>
                  <a:lnTo>
                    <a:pt x="1403364" y="811815"/>
                  </a:lnTo>
                  <a:lnTo>
                    <a:pt x="1473713" y="813762"/>
                  </a:lnTo>
                  <a:lnTo>
                    <a:pt x="1544935" y="814942"/>
                  </a:lnTo>
                  <a:lnTo>
                    <a:pt x="1616963" y="815339"/>
                  </a:lnTo>
                  <a:lnTo>
                    <a:pt x="1688992" y="814942"/>
                  </a:lnTo>
                  <a:lnTo>
                    <a:pt x="1760214" y="813762"/>
                  </a:lnTo>
                  <a:lnTo>
                    <a:pt x="1830563" y="811815"/>
                  </a:lnTo>
                  <a:lnTo>
                    <a:pt x="1899974" y="809117"/>
                  </a:lnTo>
                  <a:lnTo>
                    <a:pt x="1968380" y="805686"/>
                  </a:lnTo>
                  <a:lnTo>
                    <a:pt x="2035716" y="801538"/>
                  </a:lnTo>
                  <a:lnTo>
                    <a:pt x="2101917" y="796690"/>
                  </a:lnTo>
                  <a:lnTo>
                    <a:pt x="2166916" y="791158"/>
                  </a:lnTo>
                  <a:lnTo>
                    <a:pt x="2230648" y="784958"/>
                  </a:lnTo>
                  <a:lnTo>
                    <a:pt x="2293047" y="778108"/>
                  </a:lnTo>
                  <a:lnTo>
                    <a:pt x="2354048" y="770623"/>
                  </a:lnTo>
                  <a:lnTo>
                    <a:pt x="2413585" y="762520"/>
                  </a:lnTo>
                  <a:lnTo>
                    <a:pt x="2471592" y="753817"/>
                  </a:lnTo>
                  <a:lnTo>
                    <a:pt x="2528003" y="744529"/>
                  </a:lnTo>
                  <a:lnTo>
                    <a:pt x="2582752" y="734673"/>
                  </a:lnTo>
                  <a:lnTo>
                    <a:pt x="2635775" y="724266"/>
                  </a:lnTo>
                  <a:lnTo>
                    <a:pt x="2687005" y="713324"/>
                  </a:lnTo>
                  <a:lnTo>
                    <a:pt x="2736376" y="701863"/>
                  </a:lnTo>
                  <a:lnTo>
                    <a:pt x="2783823" y="689901"/>
                  </a:lnTo>
                  <a:lnTo>
                    <a:pt x="2829281" y="677453"/>
                  </a:lnTo>
                  <a:lnTo>
                    <a:pt x="2872682" y="664538"/>
                  </a:lnTo>
                  <a:lnTo>
                    <a:pt x="2913963" y="651170"/>
                  </a:lnTo>
                  <a:lnTo>
                    <a:pt x="2953056" y="637366"/>
                  </a:lnTo>
                  <a:lnTo>
                    <a:pt x="2989897" y="623144"/>
                  </a:lnTo>
                  <a:lnTo>
                    <a:pt x="3056557" y="593509"/>
                  </a:lnTo>
                  <a:lnTo>
                    <a:pt x="3113418" y="562397"/>
                  </a:lnTo>
                  <a:lnTo>
                    <a:pt x="3159953" y="529940"/>
                  </a:lnTo>
                  <a:lnTo>
                    <a:pt x="3195638" y="496272"/>
                  </a:lnTo>
                  <a:lnTo>
                    <a:pt x="3219946" y="461525"/>
                  </a:lnTo>
                  <a:lnTo>
                    <a:pt x="3233928" y="407669"/>
                  </a:lnTo>
                  <a:lnTo>
                    <a:pt x="3232352" y="389509"/>
                  </a:lnTo>
                  <a:lnTo>
                    <a:pt x="3209247" y="336314"/>
                  </a:lnTo>
                  <a:lnTo>
                    <a:pt x="3179185" y="302089"/>
                  </a:lnTo>
                  <a:lnTo>
                    <a:pt x="3138009" y="269011"/>
                  </a:lnTo>
                  <a:lnTo>
                    <a:pt x="3086245" y="237210"/>
                  </a:lnTo>
                  <a:lnTo>
                    <a:pt x="3024419" y="206820"/>
                  </a:lnTo>
                  <a:lnTo>
                    <a:pt x="2953056" y="177973"/>
                  </a:lnTo>
                  <a:lnTo>
                    <a:pt x="2913963" y="164169"/>
                  </a:lnTo>
                  <a:lnTo>
                    <a:pt x="2872682" y="150801"/>
                  </a:lnTo>
                  <a:lnTo>
                    <a:pt x="2829281" y="137886"/>
                  </a:lnTo>
                  <a:lnTo>
                    <a:pt x="2783823" y="125438"/>
                  </a:lnTo>
                  <a:lnTo>
                    <a:pt x="2736376" y="113476"/>
                  </a:lnTo>
                  <a:lnTo>
                    <a:pt x="2687005" y="102015"/>
                  </a:lnTo>
                  <a:lnTo>
                    <a:pt x="2635775" y="91073"/>
                  </a:lnTo>
                  <a:lnTo>
                    <a:pt x="2582752" y="80666"/>
                  </a:lnTo>
                  <a:lnTo>
                    <a:pt x="2528003" y="70810"/>
                  </a:lnTo>
                  <a:lnTo>
                    <a:pt x="2471592" y="61522"/>
                  </a:lnTo>
                  <a:lnTo>
                    <a:pt x="2413585" y="52819"/>
                  </a:lnTo>
                  <a:lnTo>
                    <a:pt x="2354048" y="44716"/>
                  </a:lnTo>
                  <a:lnTo>
                    <a:pt x="2293047" y="37231"/>
                  </a:lnTo>
                  <a:lnTo>
                    <a:pt x="2230648" y="30381"/>
                  </a:lnTo>
                  <a:lnTo>
                    <a:pt x="2166916" y="24181"/>
                  </a:lnTo>
                  <a:lnTo>
                    <a:pt x="2101917" y="18649"/>
                  </a:lnTo>
                  <a:lnTo>
                    <a:pt x="2035716" y="13801"/>
                  </a:lnTo>
                  <a:lnTo>
                    <a:pt x="1968380" y="9653"/>
                  </a:lnTo>
                  <a:lnTo>
                    <a:pt x="1899974" y="6222"/>
                  </a:lnTo>
                  <a:lnTo>
                    <a:pt x="1830563" y="3524"/>
                  </a:lnTo>
                  <a:lnTo>
                    <a:pt x="1760214" y="1577"/>
                  </a:lnTo>
                  <a:lnTo>
                    <a:pt x="1688992" y="397"/>
                  </a:lnTo>
                  <a:lnTo>
                    <a:pt x="1616963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98992" y="1260347"/>
              <a:ext cx="3234055" cy="815340"/>
            </a:xfrm>
            <a:custGeom>
              <a:avLst/>
              <a:gdLst/>
              <a:ahLst/>
              <a:cxnLst/>
              <a:rect l="l" t="t" r="r" b="b"/>
              <a:pathLst>
                <a:path w="3234054" h="815339">
                  <a:moveTo>
                    <a:pt x="0" y="407669"/>
                  </a:moveTo>
                  <a:lnTo>
                    <a:pt x="13981" y="353814"/>
                  </a:lnTo>
                  <a:lnTo>
                    <a:pt x="38289" y="319067"/>
                  </a:lnTo>
                  <a:lnTo>
                    <a:pt x="73974" y="285399"/>
                  </a:lnTo>
                  <a:lnTo>
                    <a:pt x="120509" y="252942"/>
                  </a:lnTo>
                  <a:lnTo>
                    <a:pt x="177370" y="221830"/>
                  </a:lnTo>
                  <a:lnTo>
                    <a:pt x="244030" y="192195"/>
                  </a:lnTo>
                  <a:lnTo>
                    <a:pt x="280871" y="177973"/>
                  </a:lnTo>
                  <a:lnTo>
                    <a:pt x="319964" y="164169"/>
                  </a:lnTo>
                  <a:lnTo>
                    <a:pt x="361245" y="150801"/>
                  </a:lnTo>
                  <a:lnTo>
                    <a:pt x="404646" y="137886"/>
                  </a:lnTo>
                  <a:lnTo>
                    <a:pt x="450104" y="125438"/>
                  </a:lnTo>
                  <a:lnTo>
                    <a:pt x="497551" y="113476"/>
                  </a:lnTo>
                  <a:lnTo>
                    <a:pt x="546922" y="102015"/>
                  </a:lnTo>
                  <a:lnTo>
                    <a:pt x="598152" y="91073"/>
                  </a:lnTo>
                  <a:lnTo>
                    <a:pt x="651175" y="80666"/>
                  </a:lnTo>
                  <a:lnTo>
                    <a:pt x="705924" y="70810"/>
                  </a:lnTo>
                  <a:lnTo>
                    <a:pt x="762335" y="61522"/>
                  </a:lnTo>
                  <a:lnTo>
                    <a:pt x="820342" y="52819"/>
                  </a:lnTo>
                  <a:lnTo>
                    <a:pt x="879879" y="44716"/>
                  </a:lnTo>
                  <a:lnTo>
                    <a:pt x="940880" y="37231"/>
                  </a:lnTo>
                  <a:lnTo>
                    <a:pt x="1003279" y="30381"/>
                  </a:lnTo>
                  <a:lnTo>
                    <a:pt x="1067011" y="24181"/>
                  </a:lnTo>
                  <a:lnTo>
                    <a:pt x="1132010" y="18649"/>
                  </a:lnTo>
                  <a:lnTo>
                    <a:pt x="1198211" y="13801"/>
                  </a:lnTo>
                  <a:lnTo>
                    <a:pt x="1265547" y="9653"/>
                  </a:lnTo>
                  <a:lnTo>
                    <a:pt x="1333953" y="6222"/>
                  </a:lnTo>
                  <a:lnTo>
                    <a:pt x="1403364" y="3524"/>
                  </a:lnTo>
                  <a:lnTo>
                    <a:pt x="1473713" y="1577"/>
                  </a:lnTo>
                  <a:lnTo>
                    <a:pt x="1544935" y="397"/>
                  </a:lnTo>
                  <a:lnTo>
                    <a:pt x="1616963" y="0"/>
                  </a:lnTo>
                  <a:lnTo>
                    <a:pt x="1688992" y="397"/>
                  </a:lnTo>
                  <a:lnTo>
                    <a:pt x="1760214" y="1577"/>
                  </a:lnTo>
                  <a:lnTo>
                    <a:pt x="1830563" y="3524"/>
                  </a:lnTo>
                  <a:lnTo>
                    <a:pt x="1899974" y="6222"/>
                  </a:lnTo>
                  <a:lnTo>
                    <a:pt x="1968380" y="9653"/>
                  </a:lnTo>
                  <a:lnTo>
                    <a:pt x="2035716" y="13801"/>
                  </a:lnTo>
                  <a:lnTo>
                    <a:pt x="2101917" y="18649"/>
                  </a:lnTo>
                  <a:lnTo>
                    <a:pt x="2166916" y="24181"/>
                  </a:lnTo>
                  <a:lnTo>
                    <a:pt x="2230648" y="30381"/>
                  </a:lnTo>
                  <a:lnTo>
                    <a:pt x="2293047" y="37231"/>
                  </a:lnTo>
                  <a:lnTo>
                    <a:pt x="2354048" y="44716"/>
                  </a:lnTo>
                  <a:lnTo>
                    <a:pt x="2413585" y="52819"/>
                  </a:lnTo>
                  <a:lnTo>
                    <a:pt x="2471592" y="61522"/>
                  </a:lnTo>
                  <a:lnTo>
                    <a:pt x="2528003" y="70810"/>
                  </a:lnTo>
                  <a:lnTo>
                    <a:pt x="2582752" y="80666"/>
                  </a:lnTo>
                  <a:lnTo>
                    <a:pt x="2635775" y="91073"/>
                  </a:lnTo>
                  <a:lnTo>
                    <a:pt x="2687005" y="102015"/>
                  </a:lnTo>
                  <a:lnTo>
                    <a:pt x="2736376" y="113476"/>
                  </a:lnTo>
                  <a:lnTo>
                    <a:pt x="2783823" y="125438"/>
                  </a:lnTo>
                  <a:lnTo>
                    <a:pt x="2829281" y="137886"/>
                  </a:lnTo>
                  <a:lnTo>
                    <a:pt x="2872682" y="150801"/>
                  </a:lnTo>
                  <a:lnTo>
                    <a:pt x="2913963" y="164169"/>
                  </a:lnTo>
                  <a:lnTo>
                    <a:pt x="2953056" y="177973"/>
                  </a:lnTo>
                  <a:lnTo>
                    <a:pt x="2989897" y="192195"/>
                  </a:lnTo>
                  <a:lnTo>
                    <a:pt x="3056557" y="221830"/>
                  </a:lnTo>
                  <a:lnTo>
                    <a:pt x="3113418" y="252942"/>
                  </a:lnTo>
                  <a:lnTo>
                    <a:pt x="3159953" y="285399"/>
                  </a:lnTo>
                  <a:lnTo>
                    <a:pt x="3195638" y="319067"/>
                  </a:lnTo>
                  <a:lnTo>
                    <a:pt x="3219946" y="353814"/>
                  </a:lnTo>
                  <a:lnTo>
                    <a:pt x="3233928" y="407669"/>
                  </a:lnTo>
                  <a:lnTo>
                    <a:pt x="3232352" y="425830"/>
                  </a:lnTo>
                  <a:lnTo>
                    <a:pt x="3209247" y="479025"/>
                  </a:lnTo>
                  <a:lnTo>
                    <a:pt x="3179185" y="513250"/>
                  </a:lnTo>
                  <a:lnTo>
                    <a:pt x="3138009" y="546328"/>
                  </a:lnTo>
                  <a:lnTo>
                    <a:pt x="3086245" y="578129"/>
                  </a:lnTo>
                  <a:lnTo>
                    <a:pt x="3024419" y="608519"/>
                  </a:lnTo>
                  <a:lnTo>
                    <a:pt x="2953056" y="637366"/>
                  </a:lnTo>
                  <a:lnTo>
                    <a:pt x="2913963" y="651170"/>
                  </a:lnTo>
                  <a:lnTo>
                    <a:pt x="2872682" y="664538"/>
                  </a:lnTo>
                  <a:lnTo>
                    <a:pt x="2829281" y="677453"/>
                  </a:lnTo>
                  <a:lnTo>
                    <a:pt x="2783823" y="689901"/>
                  </a:lnTo>
                  <a:lnTo>
                    <a:pt x="2736376" y="701863"/>
                  </a:lnTo>
                  <a:lnTo>
                    <a:pt x="2687005" y="713324"/>
                  </a:lnTo>
                  <a:lnTo>
                    <a:pt x="2635775" y="724266"/>
                  </a:lnTo>
                  <a:lnTo>
                    <a:pt x="2582752" y="734673"/>
                  </a:lnTo>
                  <a:lnTo>
                    <a:pt x="2528003" y="744529"/>
                  </a:lnTo>
                  <a:lnTo>
                    <a:pt x="2471592" y="753817"/>
                  </a:lnTo>
                  <a:lnTo>
                    <a:pt x="2413585" y="762520"/>
                  </a:lnTo>
                  <a:lnTo>
                    <a:pt x="2354048" y="770623"/>
                  </a:lnTo>
                  <a:lnTo>
                    <a:pt x="2293047" y="778108"/>
                  </a:lnTo>
                  <a:lnTo>
                    <a:pt x="2230648" y="784958"/>
                  </a:lnTo>
                  <a:lnTo>
                    <a:pt x="2166916" y="791158"/>
                  </a:lnTo>
                  <a:lnTo>
                    <a:pt x="2101917" y="796690"/>
                  </a:lnTo>
                  <a:lnTo>
                    <a:pt x="2035716" y="801538"/>
                  </a:lnTo>
                  <a:lnTo>
                    <a:pt x="1968380" y="805686"/>
                  </a:lnTo>
                  <a:lnTo>
                    <a:pt x="1899974" y="809117"/>
                  </a:lnTo>
                  <a:lnTo>
                    <a:pt x="1830563" y="811815"/>
                  </a:lnTo>
                  <a:lnTo>
                    <a:pt x="1760214" y="813762"/>
                  </a:lnTo>
                  <a:lnTo>
                    <a:pt x="1688992" y="814942"/>
                  </a:lnTo>
                  <a:lnTo>
                    <a:pt x="1616963" y="815339"/>
                  </a:lnTo>
                  <a:lnTo>
                    <a:pt x="1544935" y="814942"/>
                  </a:lnTo>
                  <a:lnTo>
                    <a:pt x="1473713" y="813762"/>
                  </a:lnTo>
                  <a:lnTo>
                    <a:pt x="1403364" y="811815"/>
                  </a:lnTo>
                  <a:lnTo>
                    <a:pt x="1333953" y="809117"/>
                  </a:lnTo>
                  <a:lnTo>
                    <a:pt x="1265547" y="805686"/>
                  </a:lnTo>
                  <a:lnTo>
                    <a:pt x="1198211" y="801538"/>
                  </a:lnTo>
                  <a:lnTo>
                    <a:pt x="1132010" y="796690"/>
                  </a:lnTo>
                  <a:lnTo>
                    <a:pt x="1067011" y="791158"/>
                  </a:lnTo>
                  <a:lnTo>
                    <a:pt x="1003279" y="784958"/>
                  </a:lnTo>
                  <a:lnTo>
                    <a:pt x="940880" y="778108"/>
                  </a:lnTo>
                  <a:lnTo>
                    <a:pt x="879879" y="770623"/>
                  </a:lnTo>
                  <a:lnTo>
                    <a:pt x="820342" y="762520"/>
                  </a:lnTo>
                  <a:lnTo>
                    <a:pt x="762335" y="753817"/>
                  </a:lnTo>
                  <a:lnTo>
                    <a:pt x="705924" y="744529"/>
                  </a:lnTo>
                  <a:lnTo>
                    <a:pt x="651175" y="734673"/>
                  </a:lnTo>
                  <a:lnTo>
                    <a:pt x="598152" y="724266"/>
                  </a:lnTo>
                  <a:lnTo>
                    <a:pt x="546922" y="713324"/>
                  </a:lnTo>
                  <a:lnTo>
                    <a:pt x="497551" y="701863"/>
                  </a:lnTo>
                  <a:lnTo>
                    <a:pt x="450104" y="689901"/>
                  </a:lnTo>
                  <a:lnTo>
                    <a:pt x="404646" y="677453"/>
                  </a:lnTo>
                  <a:lnTo>
                    <a:pt x="361245" y="664538"/>
                  </a:lnTo>
                  <a:lnTo>
                    <a:pt x="319964" y="651170"/>
                  </a:lnTo>
                  <a:lnTo>
                    <a:pt x="280871" y="637366"/>
                  </a:lnTo>
                  <a:lnTo>
                    <a:pt x="244030" y="623144"/>
                  </a:lnTo>
                  <a:lnTo>
                    <a:pt x="177370" y="593509"/>
                  </a:lnTo>
                  <a:lnTo>
                    <a:pt x="120509" y="562397"/>
                  </a:lnTo>
                  <a:lnTo>
                    <a:pt x="73974" y="529940"/>
                  </a:lnTo>
                  <a:lnTo>
                    <a:pt x="38289" y="496272"/>
                  </a:lnTo>
                  <a:lnTo>
                    <a:pt x="13981" y="461525"/>
                  </a:lnTo>
                  <a:lnTo>
                    <a:pt x="0" y="407669"/>
                  </a:lnTo>
                  <a:close/>
                </a:path>
              </a:pathLst>
            </a:custGeom>
            <a:ln w="15875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492" y="352364"/>
            <a:ext cx="11757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105" dirty="0"/>
              <a:t>Quiero cambiar el estado del turno… como?</a:t>
            </a:r>
            <a:endParaRPr spc="-204" dirty="0"/>
          </a:p>
        </p:txBody>
      </p:sp>
      <p:sp>
        <p:nvSpPr>
          <p:cNvPr id="7" name="object 7"/>
          <p:cNvSpPr txBox="1"/>
          <p:nvPr/>
        </p:nvSpPr>
        <p:spPr>
          <a:xfrm>
            <a:off x="9064243" y="1562862"/>
            <a:ext cx="266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6914" y="2057399"/>
            <a:ext cx="9119235" cy="4133850"/>
          </a:xfrm>
          <a:custGeom>
            <a:avLst/>
            <a:gdLst/>
            <a:ahLst/>
            <a:cxnLst/>
            <a:rect l="l" t="t" r="r" b="b"/>
            <a:pathLst>
              <a:path w="9119235" h="4133850">
                <a:moveTo>
                  <a:pt x="9119235" y="20066"/>
                </a:moveTo>
                <a:lnTo>
                  <a:pt x="9118105" y="12636"/>
                </a:lnTo>
                <a:lnTo>
                  <a:pt x="9114358" y="6375"/>
                </a:lnTo>
                <a:lnTo>
                  <a:pt x="9108529" y="1943"/>
                </a:lnTo>
                <a:lnTo>
                  <a:pt x="9101201" y="0"/>
                </a:lnTo>
                <a:lnTo>
                  <a:pt x="9100363" y="127"/>
                </a:lnTo>
                <a:lnTo>
                  <a:pt x="9099804" y="0"/>
                </a:lnTo>
                <a:lnTo>
                  <a:pt x="9093759" y="1130"/>
                </a:lnTo>
                <a:lnTo>
                  <a:pt x="9092400" y="1384"/>
                </a:lnTo>
                <a:lnTo>
                  <a:pt x="9086291" y="5334"/>
                </a:lnTo>
                <a:lnTo>
                  <a:pt x="9082100" y="11290"/>
                </a:lnTo>
                <a:lnTo>
                  <a:pt x="9080500" y="18669"/>
                </a:lnTo>
                <a:lnTo>
                  <a:pt x="9080157" y="36893"/>
                </a:lnTo>
                <a:lnTo>
                  <a:pt x="9079992" y="40132"/>
                </a:lnTo>
                <a:lnTo>
                  <a:pt x="9070721" y="80264"/>
                </a:lnTo>
                <a:lnTo>
                  <a:pt x="9052814" y="121031"/>
                </a:lnTo>
                <a:lnTo>
                  <a:pt x="9025763" y="162433"/>
                </a:lnTo>
                <a:lnTo>
                  <a:pt x="8990076" y="204089"/>
                </a:lnTo>
                <a:lnTo>
                  <a:pt x="8945499" y="245872"/>
                </a:lnTo>
                <a:lnTo>
                  <a:pt x="8892667" y="287528"/>
                </a:lnTo>
                <a:lnTo>
                  <a:pt x="8831707" y="328930"/>
                </a:lnTo>
                <a:lnTo>
                  <a:pt x="8798306" y="349377"/>
                </a:lnTo>
                <a:lnTo>
                  <a:pt x="8762873" y="369824"/>
                </a:lnTo>
                <a:lnTo>
                  <a:pt x="8725789" y="390144"/>
                </a:lnTo>
                <a:lnTo>
                  <a:pt x="8686800" y="410210"/>
                </a:lnTo>
                <a:lnTo>
                  <a:pt x="8645906" y="430022"/>
                </a:lnTo>
                <a:lnTo>
                  <a:pt x="8603488" y="449707"/>
                </a:lnTo>
                <a:lnTo>
                  <a:pt x="8559292" y="469138"/>
                </a:lnTo>
                <a:lnTo>
                  <a:pt x="8513445" y="488569"/>
                </a:lnTo>
                <a:lnTo>
                  <a:pt x="8466074" y="507492"/>
                </a:lnTo>
                <a:lnTo>
                  <a:pt x="8417052" y="526288"/>
                </a:lnTo>
                <a:lnTo>
                  <a:pt x="8366506" y="544703"/>
                </a:lnTo>
                <a:lnTo>
                  <a:pt x="8260842" y="581025"/>
                </a:lnTo>
                <a:lnTo>
                  <a:pt x="8149717" y="615950"/>
                </a:lnTo>
                <a:lnTo>
                  <a:pt x="8033258" y="649732"/>
                </a:lnTo>
                <a:lnTo>
                  <a:pt x="7911719" y="682117"/>
                </a:lnTo>
                <a:lnTo>
                  <a:pt x="7785608" y="713105"/>
                </a:lnTo>
                <a:lnTo>
                  <a:pt x="7654925" y="742442"/>
                </a:lnTo>
                <a:lnTo>
                  <a:pt x="7520432" y="770255"/>
                </a:lnTo>
                <a:lnTo>
                  <a:pt x="7382129" y="796290"/>
                </a:lnTo>
                <a:lnTo>
                  <a:pt x="7240270" y="820420"/>
                </a:lnTo>
                <a:lnTo>
                  <a:pt x="7095490" y="842645"/>
                </a:lnTo>
                <a:lnTo>
                  <a:pt x="6947662" y="863092"/>
                </a:lnTo>
                <a:lnTo>
                  <a:pt x="6797548" y="881380"/>
                </a:lnTo>
                <a:lnTo>
                  <a:pt x="6645148" y="897509"/>
                </a:lnTo>
                <a:lnTo>
                  <a:pt x="6490970" y="911352"/>
                </a:lnTo>
                <a:lnTo>
                  <a:pt x="6335141" y="922782"/>
                </a:lnTo>
                <a:lnTo>
                  <a:pt x="6178042" y="931926"/>
                </a:lnTo>
                <a:lnTo>
                  <a:pt x="6020181" y="938657"/>
                </a:lnTo>
                <a:lnTo>
                  <a:pt x="5861431" y="942721"/>
                </a:lnTo>
                <a:lnTo>
                  <a:pt x="5816930" y="943089"/>
                </a:lnTo>
                <a:lnTo>
                  <a:pt x="5816600" y="905002"/>
                </a:lnTo>
                <a:lnTo>
                  <a:pt x="5702808" y="963041"/>
                </a:lnTo>
                <a:lnTo>
                  <a:pt x="5817616" y="1019302"/>
                </a:lnTo>
                <a:lnTo>
                  <a:pt x="5817273" y="981329"/>
                </a:lnTo>
                <a:lnTo>
                  <a:pt x="5817273" y="981189"/>
                </a:lnTo>
                <a:lnTo>
                  <a:pt x="5862447" y="980821"/>
                </a:lnTo>
                <a:lnTo>
                  <a:pt x="6021705" y="976630"/>
                </a:lnTo>
                <a:lnTo>
                  <a:pt x="6180201" y="970026"/>
                </a:lnTo>
                <a:lnTo>
                  <a:pt x="6337935" y="960882"/>
                </a:lnTo>
                <a:lnTo>
                  <a:pt x="6494272" y="949325"/>
                </a:lnTo>
                <a:lnTo>
                  <a:pt x="6649085" y="935355"/>
                </a:lnTo>
                <a:lnTo>
                  <a:pt x="6802120" y="919226"/>
                </a:lnTo>
                <a:lnTo>
                  <a:pt x="6952869" y="900811"/>
                </a:lnTo>
                <a:lnTo>
                  <a:pt x="7101205" y="880364"/>
                </a:lnTo>
                <a:lnTo>
                  <a:pt x="7246747" y="858012"/>
                </a:lnTo>
                <a:lnTo>
                  <a:pt x="7389114" y="833628"/>
                </a:lnTo>
                <a:lnTo>
                  <a:pt x="7528179" y="807466"/>
                </a:lnTo>
                <a:lnTo>
                  <a:pt x="7663307" y="779653"/>
                </a:lnTo>
                <a:lnTo>
                  <a:pt x="7794625" y="750062"/>
                </a:lnTo>
                <a:lnTo>
                  <a:pt x="7921498" y="718947"/>
                </a:lnTo>
                <a:lnTo>
                  <a:pt x="8043799" y="686435"/>
                </a:lnTo>
                <a:lnTo>
                  <a:pt x="8161147" y="652399"/>
                </a:lnTo>
                <a:lnTo>
                  <a:pt x="8273161" y="617093"/>
                </a:lnTo>
                <a:lnTo>
                  <a:pt x="8379587" y="580517"/>
                </a:lnTo>
                <a:lnTo>
                  <a:pt x="8430641" y="561848"/>
                </a:lnTo>
                <a:lnTo>
                  <a:pt x="8480298" y="542925"/>
                </a:lnTo>
                <a:lnTo>
                  <a:pt x="8528304" y="523621"/>
                </a:lnTo>
                <a:lnTo>
                  <a:pt x="8574659" y="504063"/>
                </a:lnTo>
                <a:lnTo>
                  <a:pt x="8619617" y="484251"/>
                </a:lnTo>
                <a:lnTo>
                  <a:pt x="8662670" y="464312"/>
                </a:lnTo>
                <a:lnTo>
                  <a:pt x="8704199" y="443992"/>
                </a:lnTo>
                <a:lnTo>
                  <a:pt x="8744077" y="423545"/>
                </a:lnTo>
                <a:lnTo>
                  <a:pt x="8781923" y="402844"/>
                </a:lnTo>
                <a:lnTo>
                  <a:pt x="8818245" y="381889"/>
                </a:lnTo>
                <a:lnTo>
                  <a:pt x="8852662" y="360807"/>
                </a:lnTo>
                <a:lnTo>
                  <a:pt x="8885174" y="339471"/>
                </a:lnTo>
                <a:lnTo>
                  <a:pt x="8944356" y="296164"/>
                </a:lnTo>
                <a:lnTo>
                  <a:pt x="8995664" y="252095"/>
                </a:lnTo>
                <a:lnTo>
                  <a:pt x="9038717" y="207137"/>
                </a:lnTo>
                <a:lnTo>
                  <a:pt x="9072982" y="161378"/>
                </a:lnTo>
                <a:lnTo>
                  <a:pt x="9067419" y="207010"/>
                </a:lnTo>
                <a:lnTo>
                  <a:pt x="9060180" y="253746"/>
                </a:lnTo>
                <a:lnTo>
                  <a:pt x="9051290" y="300736"/>
                </a:lnTo>
                <a:lnTo>
                  <a:pt x="9040876" y="347472"/>
                </a:lnTo>
                <a:lnTo>
                  <a:pt x="9028811" y="394335"/>
                </a:lnTo>
                <a:lnTo>
                  <a:pt x="9015349" y="441071"/>
                </a:lnTo>
                <a:lnTo>
                  <a:pt x="9000236" y="487807"/>
                </a:lnTo>
                <a:lnTo>
                  <a:pt x="8983599" y="534543"/>
                </a:lnTo>
                <a:lnTo>
                  <a:pt x="8965565" y="581152"/>
                </a:lnTo>
                <a:lnTo>
                  <a:pt x="8924671" y="674497"/>
                </a:lnTo>
                <a:lnTo>
                  <a:pt x="8878062" y="767461"/>
                </a:lnTo>
                <a:lnTo>
                  <a:pt x="8825611" y="860044"/>
                </a:lnTo>
                <a:lnTo>
                  <a:pt x="8767572" y="952373"/>
                </a:lnTo>
                <a:lnTo>
                  <a:pt x="8703691" y="1044067"/>
                </a:lnTo>
                <a:lnTo>
                  <a:pt x="8634476" y="1135634"/>
                </a:lnTo>
                <a:lnTo>
                  <a:pt x="8559800" y="1226439"/>
                </a:lnTo>
                <a:lnTo>
                  <a:pt x="8479790" y="1316736"/>
                </a:lnTo>
                <a:lnTo>
                  <a:pt x="8394446" y="1406525"/>
                </a:lnTo>
                <a:lnTo>
                  <a:pt x="8304149" y="1495679"/>
                </a:lnTo>
                <a:lnTo>
                  <a:pt x="8208772" y="1584071"/>
                </a:lnTo>
                <a:lnTo>
                  <a:pt x="8108442" y="1671701"/>
                </a:lnTo>
                <a:lnTo>
                  <a:pt x="8003413" y="1758442"/>
                </a:lnTo>
                <a:lnTo>
                  <a:pt x="7893685" y="1844421"/>
                </a:lnTo>
                <a:lnTo>
                  <a:pt x="7779258" y="1929384"/>
                </a:lnTo>
                <a:lnTo>
                  <a:pt x="7660386" y="2013585"/>
                </a:lnTo>
                <a:lnTo>
                  <a:pt x="7537196" y="2096643"/>
                </a:lnTo>
                <a:lnTo>
                  <a:pt x="7409688" y="2178685"/>
                </a:lnTo>
                <a:lnTo>
                  <a:pt x="7277989" y="2259711"/>
                </a:lnTo>
                <a:lnTo>
                  <a:pt x="7142226" y="2339467"/>
                </a:lnTo>
                <a:lnTo>
                  <a:pt x="7002526" y="2418207"/>
                </a:lnTo>
                <a:lnTo>
                  <a:pt x="6858889" y="2495550"/>
                </a:lnTo>
                <a:lnTo>
                  <a:pt x="6711569" y="2571623"/>
                </a:lnTo>
                <a:lnTo>
                  <a:pt x="6560566" y="2646426"/>
                </a:lnTo>
                <a:lnTo>
                  <a:pt x="6406007" y="2719705"/>
                </a:lnTo>
                <a:lnTo>
                  <a:pt x="6248019" y="2791714"/>
                </a:lnTo>
                <a:lnTo>
                  <a:pt x="6086729" y="2862199"/>
                </a:lnTo>
                <a:lnTo>
                  <a:pt x="5922137" y="2931033"/>
                </a:lnTo>
                <a:lnTo>
                  <a:pt x="5754370" y="2998470"/>
                </a:lnTo>
                <a:lnTo>
                  <a:pt x="5583682" y="3064256"/>
                </a:lnTo>
                <a:lnTo>
                  <a:pt x="5410060" y="3128391"/>
                </a:lnTo>
                <a:lnTo>
                  <a:pt x="5233670" y="3190621"/>
                </a:lnTo>
                <a:lnTo>
                  <a:pt x="5054473" y="3251200"/>
                </a:lnTo>
                <a:lnTo>
                  <a:pt x="4872609" y="3310128"/>
                </a:lnTo>
                <a:lnTo>
                  <a:pt x="4688459" y="3367024"/>
                </a:lnTo>
                <a:lnTo>
                  <a:pt x="4501769" y="3422015"/>
                </a:lnTo>
                <a:lnTo>
                  <a:pt x="4312666" y="3475101"/>
                </a:lnTo>
                <a:lnTo>
                  <a:pt x="4121658" y="3526282"/>
                </a:lnTo>
                <a:lnTo>
                  <a:pt x="3928364" y="3575316"/>
                </a:lnTo>
                <a:lnTo>
                  <a:pt x="3733165" y="3622319"/>
                </a:lnTo>
                <a:lnTo>
                  <a:pt x="3536061" y="3667125"/>
                </a:lnTo>
                <a:lnTo>
                  <a:pt x="3337179" y="3709835"/>
                </a:lnTo>
                <a:lnTo>
                  <a:pt x="3136773" y="3750272"/>
                </a:lnTo>
                <a:lnTo>
                  <a:pt x="2934589" y="3788422"/>
                </a:lnTo>
                <a:lnTo>
                  <a:pt x="2731008" y="3824287"/>
                </a:lnTo>
                <a:lnTo>
                  <a:pt x="2526157" y="3857777"/>
                </a:lnTo>
                <a:lnTo>
                  <a:pt x="2320036" y="3888790"/>
                </a:lnTo>
                <a:lnTo>
                  <a:pt x="2112645" y="3917429"/>
                </a:lnTo>
                <a:lnTo>
                  <a:pt x="1904365" y="3943591"/>
                </a:lnTo>
                <a:lnTo>
                  <a:pt x="1695196" y="3967086"/>
                </a:lnTo>
                <a:lnTo>
                  <a:pt x="1485011" y="3988016"/>
                </a:lnTo>
                <a:lnTo>
                  <a:pt x="1274191" y="4006380"/>
                </a:lnTo>
                <a:lnTo>
                  <a:pt x="1062736" y="4021975"/>
                </a:lnTo>
                <a:lnTo>
                  <a:pt x="850773" y="4034917"/>
                </a:lnTo>
                <a:lnTo>
                  <a:pt x="638429" y="4045000"/>
                </a:lnTo>
                <a:lnTo>
                  <a:pt x="425831" y="4052227"/>
                </a:lnTo>
                <a:lnTo>
                  <a:pt x="212852" y="4056608"/>
                </a:lnTo>
                <a:lnTo>
                  <a:pt x="114173" y="4057319"/>
                </a:lnTo>
                <a:lnTo>
                  <a:pt x="113919" y="4019207"/>
                </a:lnTo>
                <a:lnTo>
                  <a:pt x="0" y="4077170"/>
                </a:lnTo>
                <a:lnTo>
                  <a:pt x="114681" y="4133507"/>
                </a:lnTo>
                <a:lnTo>
                  <a:pt x="114427" y="4095546"/>
                </a:lnTo>
                <a:lnTo>
                  <a:pt x="114427" y="4095419"/>
                </a:lnTo>
                <a:lnTo>
                  <a:pt x="213614" y="4094696"/>
                </a:lnTo>
                <a:lnTo>
                  <a:pt x="427088" y="4090314"/>
                </a:lnTo>
                <a:lnTo>
                  <a:pt x="640207" y="4083062"/>
                </a:lnTo>
                <a:lnTo>
                  <a:pt x="853059" y="4072953"/>
                </a:lnTo>
                <a:lnTo>
                  <a:pt x="1065530" y="4059974"/>
                </a:lnTo>
                <a:lnTo>
                  <a:pt x="1277493" y="4044340"/>
                </a:lnTo>
                <a:lnTo>
                  <a:pt x="1488821" y="4025938"/>
                </a:lnTo>
                <a:lnTo>
                  <a:pt x="1699387" y="4004945"/>
                </a:lnTo>
                <a:lnTo>
                  <a:pt x="1909064" y="3981399"/>
                </a:lnTo>
                <a:lnTo>
                  <a:pt x="2117979" y="3955173"/>
                </a:lnTo>
                <a:lnTo>
                  <a:pt x="2325751" y="3926471"/>
                </a:lnTo>
                <a:lnTo>
                  <a:pt x="2532380" y="3895382"/>
                </a:lnTo>
                <a:lnTo>
                  <a:pt x="2737612" y="3861816"/>
                </a:lnTo>
                <a:lnTo>
                  <a:pt x="2941701" y="3825862"/>
                </a:lnTo>
                <a:lnTo>
                  <a:pt x="3144266" y="3787622"/>
                </a:lnTo>
                <a:lnTo>
                  <a:pt x="3345180" y="3747084"/>
                </a:lnTo>
                <a:lnTo>
                  <a:pt x="3544443" y="3704272"/>
                </a:lnTo>
                <a:lnTo>
                  <a:pt x="3742055" y="3659352"/>
                </a:lnTo>
                <a:lnTo>
                  <a:pt x="3937762" y="3612248"/>
                </a:lnTo>
                <a:lnTo>
                  <a:pt x="4131437" y="3563035"/>
                </a:lnTo>
                <a:lnTo>
                  <a:pt x="4323080" y="3511804"/>
                </a:lnTo>
                <a:lnTo>
                  <a:pt x="4512564" y="3458591"/>
                </a:lnTo>
                <a:lnTo>
                  <a:pt x="4699635" y="3403346"/>
                </a:lnTo>
                <a:lnTo>
                  <a:pt x="4884420" y="3346323"/>
                </a:lnTo>
                <a:lnTo>
                  <a:pt x="5066665" y="3287268"/>
                </a:lnTo>
                <a:lnTo>
                  <a:pt x="5246370" y="3226562"/>
                </a:lnTo>
                <a:lnTo>
                  <a:pt x="5423281" y="3164078"/>
                </a:lnTo>
                <a:lnTo>
                  <a:pt x="5597398" y="3099816"/>
                </a:lnTo>
                <a:lnTo>
                  <a:pt x="5768594" y="3033776"/>
                </a:lnTo>
                <a:lnTo>
                  <a:pt x="5936869" y="2966212"/>
                </a:lnTo>
                <a:lnTo>
                  <a:pt x="6101969" y="2896997"/>
                </a:lnTo>
                <a:lnTo>
                  <a:pt x="6263767" y="2826385"/>
                </a:lnTo>
                <a:lnTo>
                  <a:pt x="6422390" y="2754122"/>
                </a:lnTo>
                <a:lnTo>
                  <a:pt x="6577457" y="2680589"/>
                </a:lnTo>
                <a:lnTo>
                  <a:pt x="6728968" y="2605405"/>
                </a:lnTo>
                <a:lnTo>
                  <a:pt x="6876923" y="2529078"/>
                </a:lnTo>
                <a:lnTo>
                  <a:pt x="7021195" y="2451354"/>
                </a:lnTo>
                <a:lnTo>
                  <a:pt x="7161530" y="2372360"/>
                </a:lnTo>
                <a:lnTo>
                  <a:pt x="7297928" y="2292096"/>
                </a:lnTo>
                <a:lnTo>
                  <a:pt x="7430262" y="2210816"/>
                </a:lnTo>
                <a:lnTo>
                  <a:pt x="7558532" y="2128266"/>
                </a:lnTo>
                <a:lnTo>
                  <a:pt x="7682484" y="2044700"/>
                </a:lnTo>
                <a:lnTo>
                  <a:pt x="7802118" y="1959991"/>
                </a:lnTo>
                <a:lnTo>
                  <a:pt x="7917053" y="1874393"/>
                </a:lnTo>
                <a:lnTo>
                  <a:pt x="8027670" y="1787906"/>
                </a:lnTo>
                <a:lnTo>
                  <a:pt x="8133588" y="1700403"/>
                </a:lnTo>
                <a:lnTo>
                  <a:pt x="8234680" y="1612011"/>
                </a:lnTo>
                <a:lnTo>
                  <a:pt x="8330946" y="1522869"/>
                </a:lnTo>
                <a:lnTo>
                  <a:pt x="8422132" y="1432814"/>
                </a:lnTo>
                <a:lnTo>
                  <a:pt x="8508238" y="1342009"/>
                </a:lnTo>
                <a:lnTo>
                  <a:pt x="8589264" y="1250569"/>
                </a:lnTo>
                <a:lnTo>
                  <a:pt x="8664829" y="1158621"/>
                </a:lnTo>
                <a:lnTo>
                  <a:pt x="8735060" y="1065911"/>
                </a:lnTo>
                <a:lnTo>
                  <a:pt x="8799830" y="972693"/>
                </a:lnTo>
                <a:lnTo>
                  <a:pt x="8858885" y="878840"/>
                </a:lnTo>
                <a:lnTo>
                  <a:pt x="8912098" y="784479"/>
                </a:lnTo>
                <a:lnTo>
                  <a:pt x="8959596" y="689864"/>
                </a:lnTo>
                <a:lnTo>
                  <a:pt x="9001125" y="594995"/>
                </a:lnTo>
                <a:lnTo>
                  <a:pt x="9019540" y="547243"/>
                </a:lnTo>
                <a:lnTo>
                  <a:pt x="9036558" y="499491"/>
                </a:lnTo>
                <a:lnTo>
                  <a:pt x="9051925" y="451612"/>
                </a:lnTo>
                <a:lnTo>
                  <a:pt x="9065768" y="403733"/>
                </a:lnTo>
                <a:lnTo>
                  <a:pt x="9077960" y="355854"/>
                </a:lnTo>
                <a:lnTo>
                  <a:pt x="9088755" y="307721"/>
                </a:lnTo>
                <a:lnTo>
                  <a:pt x="9097772" y="259588"/>
                </a:lnTo>
                <a:lnTo>
                  <a:pt x="9105265" y="211582"/>
                </a:lnTo>
                <a:lnTo>
                  <a:pt x="9111107" y="163322"/>
                </a:lnTo>
                <a:lnTo>
                  <a:pt x="9115171" y="115189"/>
                </a:lnTo>
                <a:lnTo>
                  <a:pt x="9117711" y="66929"/>
                </a:lnTo>
                <a:lnTo>
                  <a:pt x="9118270" y="36766"/>
                </a:lnTo>
                <a:lnTo>
                  <a:pt x="9119235" y="20066"/>
                </a:lnTo>
                <a:close/>
              </a:path>
            </a:pathLst>
          </a:custGeom>
          <a:solidFill>
            <a:srgbClr val="FFFF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" y="1975102"/>
            <a:ext cx="9211056" cy="47564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893746" y="997902"/>
            <a:ext cx="3251835" cy="831215"/>
            <a:chOff x="8893746" y="997902"/>
            <a:chExt cx="3251835" cy="831215"/>
          </a:xfrm>
        </p:grpSpPr>
        <p:sp>
          <p:nvSpPr>
            <p:cNvPr id="4" name="object 4"/>
            <p:cNvSpPr/>
            <p:nvPr/>
          </p:nvSpPr>
          <p:spPr>
            <a:xfrm>
              <a:off x="8901683" y="1005839"/>
              <a:ext cx="3235960" cy="815340"/>
            </a:xfrm>
            <a:custGeom>
              <a:avLst/>
              <a:gdLst/>
              <a:ahLst/>
              <a:cxnLst/>
              <a:rect l="l" t="t" r="r" b="b"/>
              <a:pathLst>
                <a:path w="3235959" h="815339">
                  <a:moveTo>
                    <a:pt x="1617726" y="0"/>
                  </a:moveTo>
                  <a:lnTo>
                    <a:pt x="1545666" y="397"/>
                  </a:lnTo>
                  <a:lnTo>
                    <a:pt x="1474413" y="1577"/>
                  </a:lnTo>
                  <a:lnTo>
                    <a:pt x="1404033" y="3524"/>
                  </a:lnTo>
                  <a:lnTo>
                    <a:pt x="1334592" y="6222"/>
                  </a:lnTo>
                  <a:lnTo>
                    <a:pt x="1266156" y="9653"/>
                  </a:lnTo>
                  <a:lnTo>
                    <a:pt x="1198789" y="13801"/>
                  </a:lnTo>
                  <a:lnTo>
                    <a:pt x="1132559" y="18649"/>
                  </a:lnTo>
                  <a:lnTo>
                    <a:pt x="1067530" y="24181"/>
                  </a:lnTo>
                  <a:lnTo>
                    <a:pt x="1003768" y="30381"/>
                  </a:lnTo>
                  <a:lnTo>
                    <a:pt x="941340" y="37231"/>
                  </a:lnTo>
                  <a:lnTo>
                    <a:pt x="880311" y="44716"/>
                  </a:lnTo>
                  <a:lnTo>
                    <a:pt x="820746" y="52819"/>
                  </a:lnTo>
                  <a:lnTo>
                    <a:pt x="762712" y="61522"/>
                  </a:lnTo>
                  <a:lnTo>
                    <a:pt x="706274" y="70810"/>
                  </a:lnTo>
                  <a:lnTo>
                    <a:pt x="651499" y="80666"/>
                  </a:lnTo>
                  <a:lnTo>
                    <a:pt x="598451" y="91073"/>
                  </a:lnTo>
                  <a:lnTo>
                    <a:pt x="547196" y="102015"/>
                  </a:lnTo>
                  <a:lnTo>
                    <a:pt x="497801" y="113476"/>
                  </a:lnTo>
                  <a:lnTo>
                    <a:pt x="450330" y="125438"/>
                  </a:lnTo>
                  <a:lnTo>
                    <a:pt x="404851" y="137886"/>
                  </a:lnTo>
                  <a:lnTo>
                    <a:pt x="361427" y="150801"/>
                  </a:lnTo>
                  <a:lnTo>
                    <a:pt x="320127" y="164169"/>
                  </a:lnTo>
                  <a:lnTo>
                    <a:pt x="281014" y="177973"/>
                  </a:lnTo>
                  <a:lnTo>
                    <a:pt x="244155" y="192195"/>
                  </a:lnTo>
                  <a:lnTo>
                    <a:pt x="177461" y="221830"/>
                  </a:lnTo>
                  <a:lnTo>
                    <a:pt x="120571" y="252942"/>
                  </a:lnTo>
                  <a:lnTo>
                    <a:pt x="74012" y="285399"/>
                  </a:lnTo>
                  <a:lnTo>
                    <a:pt x="38309" y="319067"/>
                  </a:lnTo>
                  <a:lnTo>
                    <a:pt x="13988" y="353814"/>
                  </a:lnTo>
                  <a:lnTo>
                    <a:pt x="0" y="407670"/>
                  </a:lnTo>
                  <a:lnTo>
                    <a:pt x="1576" y="425830"/>
                  </a:lnTo>
                  <a:lnTo>
                    <a:pt x="24693" y="479025"/>
                  </a:lnTo>
                  <a:lnTo>
                    <a:pt x="54771" y="513250"/>
                  </a:lnTo>
                  <a:lnTo>
                    <a:pt x="95968" y="546328"/>
                  </a:lnTo>
                  <a:lnTo>
                    <a:pt x="147758" y="578129"/>
                  </a:lnTo>
                  <a:lnTo>
                    <a:pt x="209615" y="608519"/>
                  </a:lnTo>
                  <a:lnTo>
                    <a:pt x="281014" y="637366"/>
                  </a:lnTo>
                  <a:lnTo>
                    <a:pt x="320127" y="651170"/>
                  </a:lnTo>
                  <a:lnTo>
                    <a:pt x="361427" y="664538"/>
                  </a:lnTo>
                  <a:lnTo>
                    <a:pt x="404851" y="677453"/>
                  </a:lnTo>
                  <a:lnTo>
                    <a:pt x="450330" y="689901"/>
                  </a:lnTo>
                  <a:lnTo>
                    <a:pt x="497801" y="701863"/>
                  </a:lnTo>
                  <a:lnTo>
                    <a:pt x="547196" y="713324"/>
                  </a:lnTo>
                  <a:lnTo>
                    <a:pt x="598451" y="724266"/>
                  </a:lnTo>
                  <a:lnTo>
                    <a:pt x="651499" y="734673"/>
                  </a:lnTo>
                  <a:lnTo>
                    <a:pt x="706274" y="744529"/>
                  </a:lnTo>
                  <a:lnTo>
                    <a:pt x="762712" y="753817"/>
                  </a:lnTo>
                  <a:lnTo>
                    <a:pt x="820746" y="762520"/>
                  </a:lnTo>
                  <a:lnTo>
                    <a:pt x="880311" y="770623"/>
                  </a:lnTo>
                  <a:lnTo>
                    <a:pt x="941340" y="778108"/>
                  </a:lnTo>
                  <a:lnTo>
                    <a:pt x="1003768" y="784958"/>
                  </a:lnTo>
                  <a:lnTo>
                    <a:pt x="1067530" y="791158"/>
                  </a:lnTo>
                  <a:lnTo>
                    <a:pt x="1132559" y="796690"/>
                  </a:lnTo>
                  <a:lnTo>
                    <a:pt x="1198789" y="801538"/>
                  </a:lnTo>
                  <a:lnTo>
                    <a:pt x="1266156" y="805686"/>
                  </a:lnTo>
                  <a:lnTo>
                    <a:pt x="1334592" y="809117"/>
                  </a:lnTo>
                  <a:lnTo>
                    <a:pt x="1404033" y="811815"/>
                  </a:lnTo>
                  <a:lnTo>
                    <a:pt x="1474413" y="813762"/>
                  </a:lnTo>
                  <a:lnTo>
                    <a:pt x="1545666" y="814942"/>
                  </a:lnTo>
                  <a:lnTo>
                    <a:pt x="1617726" y="815339"/>
                  </a:lnTo>
                  <a:lnTo>
                    <a:pt x="1689785" y="814942"/>
                  </a:lnTo>
                  <a:lnTo>
                    <a:pt x="1761038" y="813762"/>
                  </a:lnTo>
                  <a:lnTo>
                    <a:pt x="1831418" y="811815"/>
                  </a:lnTo>
                  <a:lnTo>
                    <a:pt x="1900859" y="809117"/>
                  </a:lnTo>
                  <a:lnTo>
                    <a:pt x="1969295" y="805686"/>
                  </a:lnTo>
                  <a:lnTo>
                    <a:pt x="2036662" y="801538"/>
                  </a:lnTo>
                  <a:lnTo>
                    <a:pt x="2102892" y="796690"/>
                  </a:lnTo>
                  <a:lnTo>
                    <a:pt x="2167921" y="791158"/>
                  </a:lnTo>
                  <a:lnTo>
                    <a:pt x="2231683" y="784958"/>
                  </a:lnTo>
                  <a:lnTo>
                    <a:pt x="2294111" y="778108"/>
                  </a:lnTo>
                  <a:lnTo>
                    <a:pt x="2355140" y="770623"/>
                  </a:lnTo>
                  <a:lnTo>
                    <a:pt x="2414705" y="762520"/>
                  </a:lnTo>
                  <a:lnTo>
                    <a:pt x="2472739" y="753817"/>
                  </a:lnTo>
                  <a:lnTo>
                    <a:pt x="2529177" y="744529"/>
                  </a:lnTo>
                  <a:lnTo>
                    <a:pt x="2583952" y="734673"/>
                  </a:lnTo>
                  <a:lnTo>
                    <a:pt x="2637000" y="724266"/>
                  </a:lnTo>
                  <a:lnTo>
                    <a:pt x="2688255" y="713324"/>
                  </a:lnTo>
                  <a:lnTo>
                    <a:pt x="2737650" y="701863"/>
                  </a:lnTo>
                  <a:lnTo>
                    <a:pt x="2785121" y="689901"/>
                  </a:lnTo>
                  <a:lnTo>
                    <a:pt x="2830600" y="677453"/>
                  </a:lnTo>
                  <a:lnTo>
                    <a:pt x="2874024" y="664538"/>
                  </a:lnTo>
                  <a:lnTo>
                    <a:pt x="2915324" y="651170"/>
                  </a:lnTo>
                  <a:lnTo>
                    <a:pt x="2954437" y="637366"/>
                  </a:lnTo>
                  <a:lnTo>
                    <a:pt x="2991296" y="623144"/>
                  </a:lnTo>
                  <a:lnTo>
                    <a:pt x="3057990" y="593509"/>
                  </a:lnTo>
                  <a:lnTo>
                    <a:pt x="3114880" y="562397"/>
                  </a:lnTo>
                  <a:lnTo>
                    <a:pt x="3161439" y="529940"/>
                  </a:lnTo>
                  <a:lnTo>
                    <a:pt x="3197142" y="496272"/>
                  </a:lnTo>
                  <a:lnTo>
                    <a:pt x="3221463" y="461525"/>
                  </a:lnTo>
                  <a:lnTo>
                    <a:pt x="3235452" y="407670"/>
                  </a:lnTo>
                  <a:lnTo>
                    <a:pt x="3233875" y="389509"/>
                  </a:lnTo>
                  <a:lnTo>
                    <a:pt x="3210758" y="336314"/>
                  </a:lnTo>
                  <a:lnTo>
                    <a:pt x="3180680" y="302089"/>
                  </a:lnTo>
                  <a:lnTo>
                    <a:pt x="3139483" y="269011"/>
                  </a:lnTo>
                  <a:lnTo>
                    <a:pt x="3087693" y="237210"/>
                  </a:lnTo>
                  <a:lnTo>
                    <a:pt x="3025836" y="206820"/>
                  </a:lnTo>
                  <a:lnTo>
                    <a:pt x="2954437" y="177973"/>
                  </a:lnTo>
                  <a:lnTo>
                    <a:pt x="2915324" y="164169"/>
                  </a:lnTo>
                  <a:lnTo>
                    <a:pt x="2874024" y="150801"/>
                  </a:lnTo>
                  <a:lnTo>
                    <a:pt x="2830600" y="137886"/>
                  </a:lnTo>
                  <a:lnTo>
                    <a:pt x="2785121" y="125438"/>
                  </a:lnTo>
                  <a:lnTo>
                    <a:pt x="2737650" y="113476"/>
                  </a:lnTo>
                  <a:lnTo>
                    <a:pt x="2688255" y="102015"/>
                  </a:lnTo>
                  <a:lnTo>
                    <a:pt x="2637000" y="91073"/>
                  </a:lnTo>
                  <a:lnTo>
                    <a:pt x="2583952" y="80666"/>
                  </a:lnTo>
                  <a:lnTo>
                    <a:pt x="2529177" y="70810"/>
                  </a:lnTo>
                  <a:lnTo>
                    <a:pt x="2472739" y="61522"/>
                  </a:lnTo>
                  <a:lnTo>
                    <a:pt x="2414705" y="52819"/>
                  </a:lnTo>
                  <a:lnTo>
                    <a:pt x="2355140" y="44716"/>
                  </a:lnTo>
                  <a:lnTo>
                    <a:pt x="2294111" y="37231"/>
                  </a:lnTo>
                  <a:lnTo>
                    <a:pt x="2231683" y="30381"/>
                  </a:lnTo>
                  <a:lnTo>
                    <a:pt x="2167921" y="24181"/>
                  </a:lnTo>
                  <a:lnTo>
                    <a:pt x="2102892" y="18649"/>
                  </a:lnTo>
                  <a:lnTo>
                    <a:pt x="2036662" y="13801"/>
                  </a:lnTo>
                  <a:lnTo>
                    <a:pt x="1969295" y="9653"/>
                  </a:lnTo>
                  <a:lnTo>
                    <a:pt x="1900859" y="6222"/>
                  </a:lnTo>
                  <a:lnTo>
                    <a:pt x="1831418" y="3524"/>
                  </a:lnTo>
                  <a:lnTo>
                    <a:pt x="1761038" y="1577"/>
                  </a:lnTo>
                  <a:lnTo>
                    <a:pt x="1689785" y="397"/>
                  </a:lnTo>
                  <a:lnTo>
                    <a:pt x="1617726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1683" y="1005839"/>
              <a:ext cx="3235960" cy="815340"/>
            </a:xfrm>
            <a:custGeom>
              <a:avLst/>
              <a:gdLst/>
              <a:ahLst/>
              <a:cxnLst/>
              <a:rect l="l" t="t" r="r" b="b"/>
              <a:pathLst>
                <a:path w="3235959" h="815339">
                  <a:moveTo>
                    <a:pt x="0" y="407670"/>
                  </a:moveTo>
                  <a:lnTo>
                    <a:pt x="13988" y="353814"/>
                  </a:lnTo>
                  <a:lnTo>
                    <a:pt x="38309" y="319067"/>
                  </a:lnTo>
                  <a:lnTo>
                    <a:pt x="74012" y="285399"/>
                  </a:lnTo>
                  <a:lnTo>
                    <a:pt x="120571" y="252942"/>
                  </a:lnTo>
                  <a:lnTo>
                    <a:pt x="177461" y="221830"/>
                  </a:lnTo>
                  <a:lnTo>
                    <a:pt x="244155" y="192195"/>
                  </a:lnTo>
                  <a:lnTo>
                    <a:pt x="281014" y="177973"/>
                  </a:lnTo>
                  <a:lnTo>
                    <a:pt x="320127" y="164169"/>
                  </a:lnTo>
                  <a:lnTo>
                    <a:pt x="361427" y="150801"/>
                  </a:lnTo>
                  <a:lnTo>
                    <a:pt x="404851" y="137886"/>
                  </a:lnTo>
                  <a:lnTo>
                    <a:pt x="450330" y="125438"/>
                  </a:lnTo>
                  <a:lnTo>
                    <a:pt x="497801" y="113476"/>
                  </a:lnTo>
                  <a:lnTo>
                    <a:pt x="547196" y="102015"/>
                  </a:lnTo>
                  <a:lnTo>
                    <a:pt x="598451" y="91073"/>
                  </a:lnTo>
                  <a:lnTo>
                    <a:pt x="651499" y="80666"/>
                  </a:lnTo>
                  <a:lnTo>
                    <a:pt x="706274" y="70810"/>
                  </a:lnTo>
                  <a:lnTo>
                    <a:pt x="762712" y="61522"/>
                  </a:lnTo>
                  <a:lnTo>
                    <a:pt x="820746" y="52819"/>
                  </a:lnTo>
                  <a:lnTo>
                    <a:pt x="880311" y="44716"/>
                  </a:lnTo>
                  <a:lnTo>
                    <a:pt x="941340" y="37231"/>
                  </a:lnTo>
                  <a:lnTo>
                    <a:pt x="1003768" y="30381"/>
                  </a:lnTo>
                  <a:lnTo>
                    <a:pt x="1067530" y="24181"/>
                  </a:lnTo>
                  <a:lnTo>
                    <a:pt x="1132559" y="18649"/>
                  </a:lnTo>
                  <a:lnTo>
                    <a:pt x="1198789" y="13801"/>
                  </a:lnTo>
                  <a:lnTo>
                    <a:pt x="1266156" y="9653"/>
                  </a:lnTo>
                  <a:lnTo>
                    <a:pt x="1334592" y="6222"/>
                  </a:lnTo>
                  <a:lnTo>
                    <a:pt x="1404033" y="3524"/>
                  </a:lnTo>
                  <a:lnTo>
                    <a:pt x="1474413" y="1577"/>
                  </a:lnTo>
                  <a:lnTo>
                    <a:pt x="1545666" y="397"/>
                  </a:lnTo>
                  <a:lnTo>
                    <a:pt x="1617726" y="0"/>
                  </a:lnTo>
                  <a:lnTo>
                    <a:pt x="1689785" y="397"/>
                  </a:lnTo>
                  <a:lnTo>
                    <a:pt x="1761038" y="1577"/>
                  </a:lnTo>
                  <a:lnTo>
                    <a:pt x="1831418" y="3524"/>
                  </a:lnTo>
                  <a:lnTo>
                    <a:pt x="1900859" y="6222"/>
                  </a:lnTo>
                  <a:lnTo>
                    <a:pt x="1969295" y="9653"/>
                  </a:lnTo>
                  <a:lnTo>
                    <a:pt x="2036662" y="13801"/>
                  </a:lnTo>
                  <a:lnTo>
                    <a:pt x="2102892" y="18649"/>
                  </a:lnTo>
                  <a:lnTo>
                    <a:pt x="2167921" y="24181"/>
                  </a:lnTo>
                  <a:lnTo>
                    <a:pt x="2231683" y="30381"/>
                  </a:lnTo>
                  <a:lnTo>
                    <a:pt x="2294111" y="37231"/>
                  </a:lnTo>
                  <a:lnTo>
                    <a:pt x="2355140" y="44716"/>
                  </a:lnTo>
                  <a:lnTo>
                    <a:pt x="2414705" y="52819"/>
                  </a:lnTo>
                  <a:lnTo>
                    <a:pt x="2472739" y="61522"/>
                  </a:lnTo>
                  <a:lnTo>
                    <a:pt x="2529177" y="70810"/>
                  </a:lnTo>
                  <a:lnTo>
                    <a:pt x="2583952" y="80666"/>
                  </a:lnTo>
                  <a:lnTo>
                    <a:pt x="2637000" y="91073"/>
                  </a:lnTo>
                  <a:lnTo>
                    <a:pt x="2688255" y="102015"/>
                  </a:lnTo>
                  <a:lnTo>
                    <a:pt x="2737650" y="113476"/>
                  </a:lnTo>
                  <a:lnTo>
                    <a:pt x="2785121" y="125438"/>
                  </a:lnTo>
                  <a:lnTo>
                    <a:pt x="2830600" y="137886"/>
                  </a:lnTo>
                  <a:lnTo>
                    <a:pt x="2874024" y="150801"/>
                  </a:lnTo>
                  <a:lnTo>
                    <a:pt x="2915324" y="164169"/>
                  </a:lnTo>
                  <a:lnTo>
                    <a:pt x="2954437" y="177973"/>
                  </a:lnTo>
                  <a:lnTo>
                    <a:pt x="2991296" y="192195"/>
                  </a:lnTo>
                  <a:lnTo>
                    <a:pt x="3057990" y="221830"/>
                  </a:lnTo>
                  <a:lnTo>
                    <a:pt x="3114880" y="252942"/>
                  </a:lnTo>
                  <a:lnTo>
                    <a:pt x="3161439" y="285399"/>
                  </a:lnTo>
                  <a:lnTo>
                    <a:pt x="3197142" y="319067"/>
                  </a:lnTo>
                  <a:lnTo>
                    <a:pt x="3221463" y="353814"/>
                  </a:lnTo>
                  <a:lnTo>
                    <a:pt x="3235452" y="407670"/>
                  </a:lnTo>
                  <a:lnTo>
                    <a:pt x="3233875" y="425830"/>
                  </a:lnTo>
                  <a:lnTo>
                    <a:pt x="3210758" y="479025"/>
                  </a:lnTo>
                  <a:lnTo>
                    <a:pt x="3180680" y="513250"/>
                  </a:lnTo>
                  <a:lnTo>
                    <a:pt x="3139483" y="546328"/>
                  </a:lnTo>
                  <a:lnTo>
                    <a:pt x="3087693" y="578129"/>
                  </a:lnTo>
                  <a:lnTo>
                    <a:pt x="3025836" y="608519"/>
                  </a:lnTo>
                  <a:lnTo>
                    <a:pt x="2954437" y="637366"/>
                  </a:lnTo>
                  <a:lnTo>
                    <a:pt x="2915324" y="651170"/>
                  </a:lnTo>
                  <a:lnTo>
                    <a:pt x="2874024" y="664538"/>
                  </a:lnTo>
                  <a:lnTo>
                    <a:pt x="2830600" y="677453"/>
                  </a:lnTo>
                  <a:lnTo>
                    <a:pt x="2785121" y="689901"/>
                  </a:lnTo>
                  <a:lnTo>
                    <a:pt x="2737650" y="701863"/>
                  </a:lnTo>
                  <a:lnTo>
                    <a:pt x="2688255" y="713324"/>
                  </a:lnTo>
                  <a:lnTo>
                    <a:pt x="2637000" y="724266"/>
                  </a:lnTo>
                  <a:lnTo>
                    <a:pt x="2583952" y="734673"/>
                  </a:lnTo>
                  <a:lnTo>
                    <a:pt x="2529177" y="744529"/>
                  </a:lnTo>
                  <a:lnTo>
                    <a:pt x="2472739" y="753817"/>
                  </a:lnTo>
                  <a:lnTo>
                    <a:pt x="2414705" y="762520"/>
                  </a:lnTo>
                  <a:lnTo>
                    <a:pt x="2355140" y="770623"/>
                  </a:lnTo>
                  <a:lnTo>
                    <a:pt x="2294111" y="778108"/>
                  </a:lnTo>
                  <a:lnTo>
                    <a:pt x="2231683" y="784958"/>
                  </a:lnTo>
                  <a:lnTo>
                    <a:pt x="2167921" y="791158"/>
                  </a:lnTo>
                  <a:lnTo>
                    <a:pt x="2102892" y="796690"/>
                  </a:lnTo>
                  <a:lnTo>
                    <a:pt x="2036662" y="801538"/>
                  </a:lnTo>
                  <a:lnTo>
                    <a:pt x="1969295" y="805686"/>
                  </a:lnTo>
                  <a:lnTo>
                    <a:pt x="1900859" y="809117"/>
                  </a:lnTo>
                  <a:lnTo>
                    <a:pt x="1831418" y="811815"/>
                  </a:lnTo>
                  <a:lnTo>
                    <a:pt x="1761038" y="813762"/>
                  </a:lnTo>
                  <a:lnTo>
                    <a:pt x="1689785" y="814942"/>
                  </a:lnTo>
                  <a:lnTo>
                    <a:pt x="1617726" y="815339"/>
                  </a:lnTo>
                  <a:lnTo>
                    <a:pt x="1545666" y="814942"/>
                  </a:lnTo>
                  <a:lnTo>
                    <a:pt x="1474413" y="813762"/>
                  </a:lnTo>
                  <a:lnTo>
                    <a:pt x="1404033" y="811815"/>
                  </a:lnTo>
                  <a:lnTo>
                    <a:pt x="1334592" y="809117"/>
                  </a:lnTo>
                  <a:lnTo>
                    <a:pt x="1266156" y="805686"/>
                  </a:lnTo>
                  <a:lnTo>
                    <a:pt x="1198789" y="801538"/>
                  </a:lnTo>
                  <a:lnTo>
                    <a:pt x="1132559" y="796690"/>
                  </a:lnTo>
                  <a:lnTo>
                    <a:pt x="1067530" y="791158"/>
                  </a:lnTo>
                  <a:lnTo>
                    <a:pt x="1003768" y="784958"/>
                  </a:lnTo>
                  <a:lnTo>
                    <a:pt x="941340" y="778108"/>
                  </a:lnTo>
                  <a:lnTo>
                    <a:pt x="880311" y="770623"/>
                  </a:lnTo>
                  <a:lnTo>
                    <a:pt x="820746" y="762520"/>
                  </a:lnTo>
                  <a:lnTo>
                    <a:pt x="762712" y="753817"/>
                  </a:lnTo>
                  <a:lnTo>
                    <a:pt x="706274" y="744529"/>
                  </a:lnTo>
                  <a:lnTo>
                    <a:pt x="651499" y="734673"/>
                  </a:lnTo>
                  <a:lnTo>
                    <a:pt x="598451" y="724266"/>
                  </a:lnTo>
                  <a:lnTo>
                    <a:pt x="547196" y="713324"/>
                  </a:lnTo>
                  <a:lnTo>
                    <a:pt x="497801" y="701863"/>
                  </a:lnTo>
                  <a:lnTo>
                    <a:pt x="450330" y="689901"/>
                  </a:lnTo>
                  <a:lnTo>
                    <a:pt x="404851" y="677453"/>
                  </a:lnTo>
                  <a:lnTo>
                    <a:pt x="361427" y="664538"/>
                  </a:lnTo>
                  <a:lnTo>
                    <a:pt x="320127" y="651170"/>
                  </a:lnTo>
                  <a:lnTo>
                    <a:pt x="281014" y="637366"/>
                  </a:lnTo>
                  <a:lnTo>
                    <a:pt x="244155" y="623144"/>
                  </a:lnTo>
                  <a:lnTo>
                    <a:pt x="177461" y="593509"/>
                  </a:lnTo>
                  <a:lnTo>
                    <a:pt x="120571" y="562397"/>
                  </a:lnTo>
                  <a:lnTo>
                    <a:pt x="74012" y="529940"/>
                  </a:lnTo>
                  <a:lnTo>
                    <a:pt x="38309" y="496272"/>
                  </a:lnTo>
                  <a:lnTo>
                    <a:pt x="13988" y="461525"/>
                  </a:lnTo>
                  <a:lnTo>
                    <a:pt x="0" y="407670"/>
                  </a:lnTo>
                  <a:close/>
                </a:path>
              </a:pathLst>
            </a:custGeom>
            <a:ln w="15875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9759" y="168430"/>
            <a:ext cx="8551924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204" dirty="0"/>
              <a:t>Actualicemos la grilla periódicamente para ver la ultima información</a:t>
            </a:r>
            <a:endParaRPr spc="-280" dirty="0"/>
          </a:p>
        </p:txBody>
      </p:sp>
      <p:sp>
        <p:nvSpPr>
          <p:cNvPr id="7" name="object 7"/>
          <p:cNvSpPr txBox="1"/>
          <p:nvPr/>
        </p:nvSpPr>
        <p:spPr>
          <a:xfrm>
            <a:off x="9749790" y="1288795"/>
            <a:ext cx="1529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za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69402" y="1802892"/>
            <a:ext cx="2369820" cy="1681480"/>
          </a:xfrm>
          <a:custGeom>
            <a:avLst/>
            <a:gdLst/>
            <a:ahLst/>
            <a:cxnLst/>
            <a:rect l="l" t="t" r="r" b="b"/>
            <a:pathLst>
              <a:path w="2369820" h="1681479">
                <a:moveTo>
                  <a:pt x="113029" y="1566799"/>
                </a:moveTo>
                <a:lnTo>
                  <a:pt x="0" y="1626489"/>
                </a:lnTo>
                <a:lnTo>
                  <a:pt x="115570" y="1681099"/>
                </a:lnTo>
                <a:lnTo>
                  <a:pt x="114731" y="1643380"/>
                </a:lnTo>
                <a:lnTo>
                  <a:pt x="96266" y="1643380"/>
                </a:lnTo>
                <a:lnTo>
                  <a:pt x="88802" y="1642318"/>
                </a:lnTo>
                <a:lnTo>
                  <a:pt x="82565" y="1638617"/>
                </a:lnTo>
                <a:lnTo>
                  <a:pt x="78138" y="1632807"/>
                </a:lnTo>
                <a:lnTo>
                  <a:pt x="76200" y="1625473"/>
                </a:lnTo>
                <a:lnTo>
                  <a:pt x="77265" y="1617962"/>
                </a:lnTo>
                <a:lnTo>
                  <a:pt x="81010" y="1611677"/>
                </a:lnTo>
                <a:lnTo>
                  <a:pt x="86826" y="1607274"/>
                </a:lnTo>
                <a:lnTo>
                  <a:pt x="94106" y="1605407"/>
                </a:lnTo>
                <a:lnTo>
                  <a:pt x="113862" y="1604273"/>
                </a:lnTo>
                <a:lnTo>
                  <a:pt x="113029" y="1566799"/>
                </a:lnTo>
                <a:close/>
              </a:path>
              <a:path w="2369820" h="1681479">
                <a:moveTo>
                  <a:pt x="113862" y="1604273"/>
                </a:moveTo>
                <a:lnTo>
                  <a:pt x="77265" y="1617962"/>
                </a:lnTo>
                <a:lnTo>
                  <a:pt x="76200" y="1625473"/>
                </a:lnTo>
                <a:lnTo>
                  <a:pt x="78138" y="1632807"/>
                </a:lnTo>
                <a:lnTo>
                  <a:pt x="82565" y="1638617"/>
                </a:lnTo>
                <a:lnTo>
                  <a:pt x="88826" y="1642332"/>
                </a:lnTo>
                <a:lnTo>
                  <a:pt x="96266" y="1643380"/>
                </a:lnTo>
                <a:lnTo>
                  <a:pt x="114708" y="1642318"/>
                </a:lnTo>
                <a:lnTo>
                  <a:pt x="113862" y="1604273"/>
                </a:lnTo>
                <a:close/>
              </a:path>
              <a:path w="2369820" h="1681479">
                <a:moveTo>
                  <a:pt x="114708" y="1642318"/>
                </a:moveTo>
                <a:lnTo>
                  <a:pt x="96266" y="1643380"/>
                </a:lnTo>
                <a:lnTo>
                  <a:pt x="114731" y="1643380"/>
                </a:lnTo>
                <a:lnTo>
                  <a:pt x="114708" y="1642318"/>
                </a:lnTo>
                <a:close/>
              </a:path>
              <a:path w="2369820" h="1681479">
                <a:moveTo>
                  <a:pt x="2350770" y="0"/>
                </a:moveTo>
                <a:lnTo>
                  <a:pt x="2330450" y="56261"/>
                </a:lnTo>
                <a:lnTo>
                  <a:pt x="2327909" y="93091"/>
                </a:lnTo>
                <a:lnTo>
                  <a:pt x="2318004" y="166624"/>
                </a:lnTo>
                <a:lnTo>
                  <a:pt x="2301875" y="239903"/>
                </a:lnTo>
                <a:lnTo>
                  <a:pt x="2279523" y="313055"/>
                </a:lnTo>
                <a:lnTo>
                  <a:pt x="2251075" y="385825"/>
                </a:lnTo>
                <a:lnTo>
                  <a:pt x="2216912" y="457708"/>
                </a:lnTo>
                <a:lnTo>
                  <a:pt x="2177288" y="528828"/>
                </a:lnTo>
                <a:lnTo>
                  <a:pt x="2132329" y="599059"/>
                </a:lnTo>
                <a:lnTo>
                  <a:pt x="2082292" y="668147"/>
                </a:lnTo>
                <a:lnTo>
                  <a:pt x="2027174" y="735965"/>
                </a:lnTo>
                <a:lnTo>
                  <a:pt x="1967356" y="802513"/>
                </a:lnTo>
                <a:lnTo>
                  <a:pt x="1903095" y="867537"/>
                </a:lnTo>
                <a:lnTo>
                  <a:pt x="1834388" y="930656"/>
                </a:lnTo>
                <a:lnTo>
                  <a:pt x="1761617" y="991997"/>
                </a:lnTo>
                <a:lnTo>
                  <a:pt x="1685163" y="1051433"/>
                </a:lnTo>
                <a:lnTo>
                  <a:pt x="1604899" y="1108583"/>
                </a:lnTo>
                <a:lnTo>
                  <a:pt x="1521205" y="1163574"/>
                </a:lnTo>
                <a:lnTo>
                  <a:pt x="1434211" y="1215898"/>
                </a:lnTo>
                <a:lnTo>
                  <a:pt x="1344295" y="1265809"/>
                </a:lnTo>
                <a:lnTo>
                  <a:pt x="1251584" y="1312799"/>
                </a:lnTo>
                <a:lnTo>
                  <a:pt x="1156080" y="1356995"/>
                </a:lnTo>
                <a:lnTo>
                  <a:pt x="1058418" y="1397889"/>
                </a:lnTo>
                <a:lnTo>
                  <a:pt x="958723" y="1435862"/>
                </a:lnTo>
                <a:lnTo>
                  <a:pt x="856996" y="1470279"/>
                </a:lnTo>
                <a:lnTo>
                  <a:pt x="753491" y="1501267"/>
                </a:lnTo>
                <a:lnTo>
                  <a:pt x="648462" y="1528572"/>
                </a:lnTo>
                <a:lnTo>
                  <a:pt x="542290" y="1552067"/>
                </a:lnTo>
                <a:lnTo>
                  <a:pt x="434975" y="1571625"/>
                </a:lnTo>
                <a:lnTo>
                  <a:pt x="326898" y="1586992"/>
                </a:lnTo>
                <a:lnTo>
                  <a:pt x="218058" y="1598295"/>
                </a:lnTo>
                <a:lnTo>
                  <a:pt x="113862" y="1604273"/>
                </a:lnTo>
                <a:lnTo>
                  <a:pt x="114708" y="1642318"/>
                </a:lnTo>
                <a:lnTo>
                  <a:pt x="221996" y="1636141"/>
                </a:lnTo>
                <a:lnTo>
                  <a:pt x="332231" y="1624711"/>
                </a:lnTo>
                <a:lnTo>
                  <a:pt x="441832" y="1609090"/>
                </a:lnTo>
                <a:lnTo>
                  <a:pt x="550418" y="1589278"/>
                </a:lnTo>
                <a:lnTo>
                  <a:pt x="658114" y="1565529"/>
                </a:lnTo>
                <a:lnTo>
                  <a:pt x="764413" y="1537716"/>
                </a:lnTo>
                <a:lnTo>
                  <a:pt x="869188" y="1506474"/>
                </a:lnTo>
                <a:lnTo>
                  <a:pt x="972184" y="1471422"/>
                </a:lnTo>
                <a:lnTo>
                  <a:pt x="1073277" y="1433068"/>
                </a:lnTo>
                <a:lnTo>
                  <a:pt x="1172209" y="1391539"/>
                </a:lnTo>
                <a:lnTo>
                  <a:pt x="1268729" y="1346835"/>
                </a:lnTo>
                <a:lnTo>
                  <a:pt x="1362709" y="1299083"/>
                </a:lnTo>
                <a:lnTo>
                  <a:pt x="1453769" y="1248537"/>
                </a:lnTo>
                <a:lnTo>
                  <a:pt x="1542033" y="1195451"/>
                </a:lnTo>
                <a:lnTo>
                  <a:pt x="1626997" y="1139698"/>
                </a:lnTo>
                <a:lnTo>
                  <a:pt x="1708530" y="1081532"/>
                </a:lnTo>
                <a:lnTo>
                  <a:pt x="1786254" y="1021207"/>
                </a:lnTo>
                <a:lnTo>
                  <a:pt x="1860169" y="958723"/>
                </a:lnTo>
                <a:lnTo>
                  <a:pt x="1930146" y="894207"/>
                </a:lnTo>
                <a:lnTo>
                  <a:pt x="1995677" y="828040"/>
                </a:lnTo>
                <a:lnTo>
                  <a:pt x="2056765" y="759968"/>
                </a:lnTo>
                <a:lnTo>
                  <a:pt x="2113153" y="690499"/>
                </a:lnTo>
                <a:lnTo>
                  <a:pt x="2164461" y="619633"/>
                </a:lnTo>
                <a:lnTo>
                  <a:pt x="2210689" y="547370"/>
                </a:lnTo>
                <a:lnTo>
                  <a:pt x="2251455" y="473963"/>
                </a:lnTo>
                <a:lnTo>
                  <a:pt x="2286507" y="399669"/>
                </a:lnTo>
                <a:lnTo>
                  <a:pt x="2315718" y="324738"/>
                </a:lnTo>
                <a:lnTo>
                  <a:pt x="2328037" y="287020"/>
                </a:lnTo>
                <a:lnTo>
                  <a:pt x="2338958" y="248920"/>
                </a:lnTo>
                <a:lnTo>
                  <a:pt x="2348103" y="210820"/>
                </a:lnTo>
                <a:lnTo>
                  <a:pt x="2355723" y="172466"/>
                </a:lnTo>
                <a:lnTo>
                  <a:pt x="2361692" y="134112"/>
                </a:lnTo>
                <a:lnTo>
                  <a:pt x="2366009" y="95631"/>
                </a:lnTo>
                <a:lnTo>
                  <a:pt x="2368550" y="57150"/>
                </a:lnTo>
                <a:lnTo>
                  <a:pt x="2369439" y="19431"/>
                </a:lnTo>
                <a:lnTo>
                  <a:pt x="2368111" y="12037"/>
                </a:lnTo>
                <a:lnTo>
                  <a:pt x="2364152" y="5905"/>
                </a:lnTo>
                <a:lnTo>
                  <a:pt x="2358169" y="1678"/>
                </a:lnTo>
                <a:lnTo>
                  <a:pt x="2350770" y="0"/>
                </a:lnTo>
                <a:close/>
              </a:path>
            </a:pathLst>
          </a:custGeom>
          <a:solidFill>
            <a:srgbClr val="FFFF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F262828-0728-FEA9-403B-A75F7059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51" y="744747"/>
            <a:ext cx="10351698" cy="5089586"/>
          </a:xfrm>
        </p:spPr>
        <p:txBody>
          <a:bodyPr>
            <a:normAutofit/>
          </a:bodyPr>
          <a:lstStyle/>
          <a:p>
            <a:pPr lvl="0"/>
            <a:r>
              <a:rPr lang="es-AR" dirty="0"/>
              <a:t>Pueden ver los videos en:</a:t>
            </a:r>
            <a:br>
              <a:rPr lang="es-AR" dirty="0"/>
            </a:br>
            <a:br>
              <a:rPr lang="es-AR" dirty="0"/>
            </a:br>
            <a:r>
              <a:rPr lang="es-A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la intranet de Jardin de pilar</a:t>
            </a:r>
            <a:br>
              <a:rPr lang="es-A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http://intranet/aiovg_videos/capacitacion-agenda-de-turnos-jardin-del-pilar-turnero/</a:t>
            </a: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2000" dirty="0">
                <a:latin typeface="Calibri" panose="020F0502020204030204" pitchFamily="34" charset="0"/>
              </a:rPr>
              <a:t>Y para quienes no tengan acceso a la intranet, o quieran verlo desde el celu, he subido el mismo video a YouTube. </a:t>
            </a: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https://youtu.be/HzqKBJxgt9Y</a:t>
            </a: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74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939" y="3221851"/>
            <a:ext cx="2207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GRACIAS.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82884E4-2306-732D-291D-0C35EB6F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756"/>
            <a:ext cx="7534119" cy="51499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5CD1E2-FA07-5946-EFAB-E62C0169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66314"/>
            <a:ext cx="11443854" cy="665339"/>
          </a:xfrm>
        </p:spPr>
        <p:txBody>
          <a:bodyPr/>
          <a:lstStyle/>
          <a:p>
            <a:pPr algn="ctr"/>
            <a:r>
              <a:rPr lang="es-AR" dirty="0"/>
              <a:t>Primero deberemos iniciar la VPN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41350AF-2223-6FFE-128A-23E951D9CF63}"/>
              </a:ext>
            </a:extLst>
          </p:cNvPr>
          <p:cNvSpPr/>
          <p:nvPr/>
        </p:nvSpPr>
        <p:spPr>
          <a:xfrm>
            <a:off x="8747184" y="1328468"/>
            <a:ext cx="3234906" cy="815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8F0E3A-0AD2-8490-45A8-83F3DFBA5EAC}"/>
              </a:ext>
            </a:extLst>
          </p:cNvPr>
          <p:cNvSpPr txBox="1"/>
          <p:nvPr/>
        </p:nvSpPr>
        <p:spPr>
          <a:xfrm>
            <a:off x="9278886" y="1531756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Clic en Conectar</a:t>
            </a:r>
          </a:p>
        </p:txBody>
      </p:sp>
      <p:cxnSp>
        <p:nvCxnSpPr>
          <p:cNvPr id="8" name="Conector: curvado 7">
            <a:extLst>
              <a:ext uri="{FF2B5EF4-FFF2-40B4-BE49-F238E27FC236}">
                <a16:creationId xmlns:a16="http://schemas.microsoft.com/office/drawing/2014/main" id="{DF42B940-7085-69EA-F3A2-03380CF96B00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198078" y="871269"/>
            <a:ext cx="2894165" cy="5438954"/>
          </a:xfrm>
          <a:prstGeom prst="curvedConnector2">
            <a:avLst/>
          </a:prstGeom>
          <a:ln w="381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4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B50376C-392A-0AF0-BADF-B63C3EE3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145"/>
            <a:ext cx="8353782" cy="46220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5CD1E2-FA07-5946-EFAB-E62C0169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66314"/>
            <a:ext cx="11443854" cy="760229"/>
          </a:xfrm>
        </p:spPr>
        <p:txBody>
          <a:bodyPr>
            <a:normAutofit fontScale="90000"/>
          </a:bodyPr>
          <a:lstStyle/>
          <a:p>
            <a:r>
              <a:rPr lang="es-AR" dirty="0"/>
              <a:t>Abrimos el navegador e ingresamos a tango blue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25A5EE-85A4-4EEE-D968-39AA2B721CFD}"/>
              </a:ext>
            </a:extLst>
          </p:cNvPr>
          <p:cNvSpPr txBox="1"/>
          <p:nvPr/>
        </p:nvSpPr>
        <p:spPr>
          <a:xfrm>
            <a:off x="8783782" y="1026543"/>
            <a:ext cx="28078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Si ingresamos a la PC con un usuario genérico (Funerarias o Parques) cuando ingresemos a Tango Blue se va a conectar con ese usuario y no podemos conectarnos a la Agenda asi.</a:t>
            </a:r>
          </a:p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Debemos ingresar a Tango Blue con nuestro usuario de red. Por lo general es el mismo que usamos en Tango y CRM, pero la clave es diferente. Comunicarse con SOPORTE para que le reseteen la clave si no la recuerdan.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29C2A5A-93EB-3D82-D0C7-D955A9BF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9" y="3090199"/>
            <a:ext cx="6096000" cy="16171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C1E5F57-BBF6-F54B-3292-B5AEA410678A}"/>
              </a:ext>
            </a:extLst>
          </p:cNvPr>
          <p:cNvCxnSpPr>
            <a:cxnSpLocks/>
          </p:cNvCxnSpPr>
          <p:nvPr/>
        </p:nvCxnSpPr>
        <p:spPr>
          <a:xfrm flipH="1">
            <a:off x="6029864" y="2104845"/>
            <a:ext cx="1000664" cy="159935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796762-5B37-77BA-C4FE-7DD37C50FE3E}"/>
              </a:ext>
            </a:extLst>
          </p:cNvPr>
          <p:cNvSpPr txBox="1"/>
          <p:nvPr/>
        </p:nvSpPr>
        <p:spPr>
          <a:xfrm>
            <a:off x="6826906" y="2405287"/>
            <a:ext cx="1526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Tiene que decir el usuario aca.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BDF3EF-F4C4-0992-9B60-A7F9CD1A99E2}"/>
              </a:ext>
            </a:extLst>
          </p:cNvPr>
          <p:cNvSpPr txBox="1"/>
          <p:nvPr/>
        </p:nvSpPr>
        <p:spPr>
          <a:xfrm>
            <a:off x="251108" y="6222354"/>
            <a:ext cx="7010252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sx="148000" sy="148000" algn="tl" rotWithShape="0">
              <a:prstClr val="black">
                <a:alpha val="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http://10.100.1.44:8085</a:t>
            </a:r>
            <a:r>
              <a:rPr lang="es-AR" dirty="0"/>
              <a:t>   ← por aca ingresamos a Tango Blue</a:t>
            </a:r>
          </a:p>
        </p:txBody>
      </p:sp>
    </p:spTree>
    <p:extLst>
      <p:ext uri="{BB962C8B-B14F-4D97-AF65-F5344CB8AC3E}">
        <p14:creationId xmlns:p14="http://schemas.microsoft.com/office/powerpoint/2010/main" val="250981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CD1E2-FA07-5946-EFAB-E62C0169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66314"/>
            <a:ext cx="11443854" cy="760229"/>
          </a:xfrm>
        </p:spPr>
        <p:txBody>
          <a:bodyPr>
            <a:normAutofit/>
          </a:bodyPr>
          <a:lstStyle/>
          <a:p>
            <a:r>
              <a:rPr lang="es-AR" dirty="0"/>
              <a:t>Si no nos pide el usuario y la contraseña?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25A5EE-85A4-4EEE-D968-39AA2B721CFD}"/>
              </a:ext>
            </a:extLst>
          </p:cNvPr>
          <p:cNvSpPr txBox="1"/>
          <p:nvPr/>
        </p:nvSpPr>
        <p:spPr>
          <a:xfrm>
            <a:off x="8783782" y="2273038"/>
            <a:ext cx="28078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Si a ingresar con Chrome solo ingresa con el usuario Funerarias o Parques y no nos pide usuario y contraseña. Ingresen a la URL de Tango Blue con el navegador EDGE, o </a:t>
            </a:r>
            <a:r>
              <a:rPr lang="es-AR" dirty="0" err="1">
                <a:solidFill>
                  <a:schemeClr val="accent1">
                    <a:lumMod val="50000"/>
                  </a:schemeClr>
                </a:solidFill>
              </a:rPr>
              <a:t>FireFox</a:t>
            </a:r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, u Opera.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BDF3EF-F4C4-0992-9B60-A7F9CD1A99E2}"/>
              </a:ext>
            </a:extLst>
          </p:cNvPr>
          <p:cNvSpPr txBox="1"/>
          <p:nvPr/>
        </p:nvSpPr>
        <p:spPr>
          <a:xfrm>
            <a:off x="251108" y="6222354"/>
            <a:ext cx="7010252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sx="148000" sy="148000" algn="tl" rotWithShape="0">
              <a:prstClr val="black">
                <a:alpha val="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http://10.100.1.44:8085</a:t>
            </a:r>
            <a:r>
              <a:rPr lang="es-AR" dirty="0"/>
              <a:t>   ← por aca ingresamos a Tango Blue</a:t>
            </a:r>
          </a:p>
        </p:txBody>
      </p:sp>
      <p:pic>
        <p:nvPicPr>
          <p:cNvPr id="1026" name="Picture 2" descr="upload.wikimedia.org/wikipedia/commons/thumb/9/...">
            <a:extLst>
              <a:ext uri="{FF2B5EF4-FFF2-40B4-BE49-F238E27FC236}">
                <a16:creationId xmlns:a16="http://schemas.microsoft.com/office/drawing/2014/main" id="{12925568-8898-15D6-2932-36F5D689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12" y="12014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scargar Firefox para Escritorio desde Mozilla">
            <a:extLst>
              <a:ext uri="{FF2B5EF4-FFF2-40B4-BE49-F238E27FC236}">
                <a16:creationId xmlns:a16="http://schemas.microsoft.com/office/drawing/2014/main" id="{247404E3-6A62-7C4E-8500-0F9739EE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965" y="13463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vegador Opera con VPN - Apps en Google Play">
            <a:extLst>
              <a:ext uri="{FF2B5EF4-FFF2-40B4-BE49-F238E27FC236}">
                <a16:creationId xmlns:a16="http://schemas.microsoft.com/office/drawing/2014/main" id="{87060BCD-E919-96D8-B23E-E544B214F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11" y="35748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33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CD1E2-FA07-5946-EFAB-E62C0169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66314"/>
            <a:ext cx="11443854" cy="760229"/>
          </a:xfrm>
        </p:spPr>
        <p:txBody>
          <a:bodyPr>
            <a:normAutofit/>
          </a:bodyPr>
          <a:lstStyle/>
          <a:p>
            <a:r>
              <a:rPr lang="es-AR" dirty="0"/>
              <a:t>Ya estoy en Tango Blue con mi usuario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25A5EE-85A4-4EEE-D968-39AA2B721CFD}"/>
              </a:ext>
            </a:extLst>
          </p:cNvPr>
          <p:cNvSpPr txBox="1"/>
          <p:nvPr/>
        </p:nvSpPr>
        <p:spPr>
          <a:xfrm>
            <a:off x="8783782" y="1026543"/>
            <a:ext cx="2807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</a:rPr>
              <a:t>Ahora tenemos que ir a la Agenda de Turnos. Para eso hacemos Clic en Comercial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6BDF3EF-F4C4-0992-9B60-A7F9CD1A99E2}"/>
              </a:ext>
            </a:extLst>
          </p:cNvPr>
          <p:cNvSpPr txBox="1"/>
          <p:nvPr/>
        </p:nvSpPr>
        <p:spPr>
          <a:xfrm>
            <a:off x="251108" y="6222354"/>
            <a:ext cx="7010252" cy="369332"/>
          </a:xfrm>
          <a:prstGeom prst="rect">
            <a:avLst/>
          </a:prstGeom>
          <a:solidFill>
            <a:schemeClr val="accent1">
              <a:alpha val="3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sx="148000" sy="148000" algn="tl" rotWithShape="0">
              <a:prstClr val="black">
                <a:alpha val="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A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http://10.100.1.44:8085</a:t>
            </a:r>
            <a:r>
              <a:rPr lang="es-AR" dirty="0"/>
              <a:t>   ← por aca ingresamos a Tango Blue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E79F227-C375-2E6F-2F7F-205F8AEA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3" y="1196036"/>
            <a:ext cx="7019837" cy="4465927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412638C-85B3-672E-CF5D-548898B061B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870036" y="1626708"/>
            <a:ext cx="4913746" cy="180229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25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CD1E2-FA07-5946-EFAB-E62C0169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2" y="266314"/>
            <a:ext cx="11443854" cy="760229"/>
          </a:xfrm>
        </p:spPr>
        <p:txBody>
          <a:bodyPr/>
          <a:lstStyle/>
          <a:p>
            <a:pPr algn="ctr"/>
            <a:r>
              <a:rPr lang="es-AR" dirty="0"/>
              <a:t>No me abre la agenda de turnos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AD9F30-61CC-76E0-02D7-D975424D0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5" y="1564849"/>
            <a:ext cx="6199118" cy="446359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7DEB5ED-0240-4873-8A58-2B8DBB552746}"/>
              </a:ext>
            </a:extLst>
          </p:cNvPr>
          <p:cNvSpPr txBox="1"/>
          <p:nvPr/>
        </p:nvSpPr>
        <p:spPr>
          <a:xfrm>
            <a:off x="8031639" y="2065742"/>
            <a:ext cx="30260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 posible que la configuración del navegador no permita las ventanas emergentes.</a:t>
            </a:r>
          </a:p>
          <a:p>
            <a:r>
              <a:rPr lang="es-AR" dirty="0"/>
              <a:t>La agenda de turnos abre una nueva pestaña y si esto no esta sucediendo, </a:t>
            </a:r>
            <a:r>
              <a:rPr lang="es-AR" dirty="0" err="1"/>
              <a:t>comicarse</a:t>
            </a:r>
            <a:r>
              <a:rPr lang="es-AR" dirty="0"/>
              <a:t> con soporte que lo resuelve en unos minutos.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77383CF-A095-96E5-16AA-6198561C8946}"/>
              </a:ext>
            </a:extLst>
          </p:cNvPr>
          <p:cNvCxnSpPr>
            <a:cxnSpLocks/>
          </p:cNvCxnSpPr>
          <p:nvPr/>
        </p:nvCxnSpPr>
        <p:spPr>
          <a:xfrm flipH="1">
            <a:off x="3223967" y="3544478"/>
            <a:ext cx="4666268" cy="18853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2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212" y="1554480"/>
            <a:ext cx="9556115" cy="3615054"/>
            <a:chOff x="553212" y="1554480"/>
            <a:chExt cx="9556115" cy="3615054"/>
          </a:xfrm>
        </p:grpSpPr>
        <p:sp>
          <p:nvSpPr>
            <p:cNvPr id="3" name="object 3"/>
            <p:cNvSpPr/>
            <p:nvPr/>
          </p:nvSpPr>
          <p:spPr>
            <a:xfrm>
              <a:off x="6867144" y="2613660"/>
              <a:ext cx="3234055" cy="815340"/>
            </a:xfrm>
            <a:custGeom>
              <a:avLst/>
              <a:gdLst/>
              <a:ahLst/>
              <a:cxnLst/>
              <a:rect l="l" t="t" r="r" b="b"/>
              <a:pathLst>
                <a:path w="3234054" h="815339">
                  <a:moveTo>
                    <a:pt x="1616963" y="0"/>
                  </a:moveTo>
                  <a:lnTo>
                    <a:pt x="1544935" y="397"/>
                  </a:lnTo>
                  <a:lnTo>
                    <a:pt x="1473713" y="1577"/>
                  </a:lnTo>
                  <a:lnTo>
                    <a:pt x="1403364" y="3524"/>
                  </a:lnTo>
                  <a:lnTo>
                    <a:pt x="1333953" y="6222"/>
                  </a:lnTo>
                  <a:lnTo>
                    <a:pt x="1265547" y="9653"/>
                  </a:lnTo>
                  <a:lnTo>
                    <a:pt x="1198211" y="13801"/>
                  </a:lnTo>
                  <a:lnTo>
                    <a:pt x="1132010" y="18649"/>
                  </a:lnTo>
                  <a:lnTo>
                    <a:pt x="1067011" y="24181"/>
                  </a:lnTo>
                  <a:lnTo>
                    <a:pt x="1003279" y="30381"/>
                  </a:lnTo>
                  <a:lnTo>
                    <a:pt x="940880" y="37231"/>
                  </a:lnTo>
                  <a:lnTo>
                    <a:pt x="879879" y="44716"/>
                  </a:lnTo>
                  <a:lnTo>
                    <a:pt x="820342" y="52819"/>
                  </a:lnTo>
                  <a:lnTo>
                    <a:pt x="762335" y="61522"/>
                  </a:lnTo>
                  <a:lnTo>
                    <a:pt x="705924" y="70810"/>
                  </a:lnTo>
                  <a:lnTo>
                    <a:pt x="651175" y="80666"/>
                  </a:lnTo>
                  <a:lnTo>
                    <a:pt x="598152" y="91073"/>
                  </a:lnTo>
                  <a:lnTo>
                    <a:pt x="546922" y="102015"/>
                  </a:lnTo>
                  <a:lnTo>
                    <a:pt x="497551" y="113476"/>
                  </a:lnTo>
                  <a:lnTo>
                    <a:pt x="450104" y="125438"/>
                  </a:lnTo>
                  <a:lnTo>
                    <a:pt x="404646" y="137886"/>
                  </a:lnTo>
                  <a:lnTo>
                    <a:pt x="361245" y="150801"/>
                  </a:lnTo>
                  <a:lnTo>
                    <a:pt x="319964" y="164169"/>
                  </a:lnTo>
                  <a:lnTo>
                    <a:pt x="280871" y="177973"/>
                  </a:lnTo>
                  <a:lnTo>
                    <a:pt x="244030" y="192195"/>
                  </a:lnTo>
                  <a:lnTo>
                    <a:pt x="177370" y="221830"/>
                  </a:lnTo>
                  <a:lnTo>
                    <a:pt x="120509" y="252942"/>
                  </a:lnTo>
                  <a:lnTo>
                    <a:pt x="73974" y="285399"/>
                  </a:lnTo>
                  <a:lnTo>
                    <a:pt x="38289" y="319067"/>
                  </a:lnTo>
                  <a:lnTo>
                    <a:pt x="13981" y="353814"/>
                  </a:lnTo>
                  <a:lnTo>
                    <a:pt x="0" y="407669"/>
                  </a:lnTo>
                  <a:lnTo>
                    <a:pt x="1575" y="425830"/>
                  </a:lnTo>
                  <a:lnTo>
                    <a:pt x="24680" y="479025"/>
                  </a:lnTo>
                  <a:lnTo>
                    <a:pt x="54742" y="513250"/>
                  </a:lnTo>
                  <a:lnTo>
                    <a:pt x="95918" y="546328"/>
                  </a:lnTo>
                  <a:lnTo>
                    <a:pt x="147682" y="578129"/>
                  </a:lnTo>
                  <a:lnTo>
                    <a:pt x="209508" y="608519"/>
                  </a:lnTo>
                  <a:lnTo>
                    <a:pt x="280871" y="637366"/>
                  </a:lnTo>
                  <a:lnTo>
                    <a:pt x="319964" y="651170"/>
                  </a:lnTo>
                  <a:lnTo>
                    <a:pt x="361245" y="664538"/>
                  </a:lnTo>
                  <a:lnTo>
                    <a:pt x="404646" y="677453"/>
                  </a:lnTo>
                  <a:lnTo>
                    <a:pt x="450104" y="689901"/>
                  </a:lnTo>
                  <a:lnTo>
                    <a:pt x="497551" y="701863"/>
                  </a:lnTo>
                  <a:lnTo>
                    <a:pt x="546922" y="713324"/>
                  </a:lnTo>
                  <a:lnTo>
                    <a:pt x="598152" y="724266"/>
                  </a:lnTo>
                  <a:lnTo>
                    <a:pt x="651175" y="734673"/>
                  </a:lnTo>
                  <a:lnTo>
                    <a:pt x="705924" y="744529"/>
                  </a:lnTo>
                  <a:lnTo>
                    <a:pt x="762335" y="753817"/>
                  </a:lnTo>
                  <a:lnTo>
                    <a:pt x="820342" y="762520"/>
                  </a:lnTo>
                  <a:lnTo>
                    <a:pt x="879879" y="770623"/>
                  </a:lnTo>
                  <a:lnTo>
                    <a:pt x="940880" y="778108"/>
                  </a:lnTo>
                  <a:lnTo>
                    <a:pt x="1003279" y="784958"/>
                  </a:lnTo>
                  <a:lnTo>
                    <a:pt x="1067011" y="791158"/>
                  </a:lnTo>
                  <a:lnTo>
                    <a:pt x="1132010" y="796690"/>
                  </a:lnTo>
                  <a:lnTo>
                    <a:pt x="1198211" y="801538"/>
                  </a:lnTo>
                  <a:lnTo>
                    <a:pt x="1265547" y="805686"/>
                  </a:lnTo>
                  <a:lnTo>
                    <a:pt x="1333953" y="809117"/>
                  </a:lnTo>
                  <a:lnTo>
                    <a:pt x="1403364" y="811815"/>
                  </a:lnTo>
                  <a:lnTo>
                    <a:pt x="1473713" y="813762"/>
                  </a:lnTo>
                  <a:lnTo>
                    <a:pt x="1544935" y="814942"/>
                  </a:lnTo>
                  <a:lnTo>
                    <a:pt x="1616963" y="815339"/>
                  </a:lnTo>
                  <a:lnTo>
                    <a:pt x="1688992" y="814942"/>
                  </a:lnTo>
                  <a:lnTo>
                    <a:pt x="1760214" y="813762"/>
                  </a:lnTo>
                  <a:lnTo>
                    <a:pt x="1830563" y="811815"/>
                  </a:lnTo>
                  <a:lnTo>
                    <a:pt x="1899974" y="809117"/>
                  </a:lnTo>
                  <a:lnTo>
                    <a:pt x="1968380" y="805686"/>
                  </a:lnTo>
                  <a:lnTo>
                    <a:pt x="2035716" y="801538"/>
                  </a:lnTo>
                  <a:lnTo>
                    <a:pt x="2101917" y="796690"/>
                  </a:lnTo>
                  <a:lnTo>
                    <a:pt x="2166916" y="791158"/>
                  </a:lnTo>
                  <a:lnTo>
                    <a:pt x="2230648" y="784958"/>
                  </a:lnTo>
                  <a:lnTo>
                    <a:pt x="2293047" y="778108"/>
                  </a:lnTo>
                  <a:lnTo>
                    <a:pt x="2354048" y="770623"/>
                  </a:lnTo>
                  <a:lnTo>
                    <a:pt x="2413585" y="762520"/>
                  </a:lnTo>
                  <a:lnTo>
                    <a:pt x="2471592" y="753817"/>
                  </a:lnTo>
                  <a:lnTo>
                    <a:pt x="2528003" y="744529"/>
                  </a:lnTo>
                  <a:lnTo>
                    <a:pt x="2582752" y="734673"/>
                  </a:lnTo>
                  <a:lnTo>
                    <a:pt x="2635775" y="724266"/>
                  </a:lnTo>
                  <a:lnTo>
                    <a:pt x="2687005" y="713324"/>
                  </a:lnTo>
                  <a:lnTo>
                    <a:pt x="2736376" y="701863"/>
                  </a:lnTo>
                  <a:lnTo>
                    <a:pt x="2783823" y="689901"/>
                  </a:lnTo>
                  <a:lnTo>
                    <a:pt x="2829281" y="677453"/>
                  </a:lnTo>
                  <a:lnTo>
                    <a:pt x="2872682" y="664538"/>
                  </a:lnTo>
                  <a:lnTo>
                    <a:pt x="2913963" y="651170"/>
                  </a:lnTo>
                  <a:lnTo>
                    <a:pt x="2953056" y="637366"/>
                  </a:lnTo>
                  <a:lnTo>
                    <a:pt x="2989897" y="623144"/>
                  </a:lnTo>
                  <a:lnTo>
                    <a:pt x="3056557" y="593509"/>
                  </a:lnTo>
                  <a:lnTo>
                    <a:pt x="3113418" y="562397"/>
                  </a:lnTo>
                  <a:lnTo>
                    <a:pt x="3159953" y="529940"/>
                  </a:lnTo>
                  <a:lnTo>
                    <a:pt x="3195638" y="496272"/>
                  </a:lnTo>
                  <a:lnTo>
                    <a:pt x="3219946" y="461525"/>
                  </a:lnTo>
                  <a:lnTo>
                    <a:pt x="3233928" y="407669"/>
                  </a:lnTo>
                  <a:lnTo>
                    <a:pt x="3232352" y="389509"/>
                  </a:lnTo>
                  <a:lnTo>
                    <a:pt x="3209247" y="336314"/>
                  </a:lnTo>
                  <a:lnTo>
                    <a:pt x="3179185" y="302089"/>
                  </a:lnTo>
                  <a:lnTo>
                    <a:pt x="3138009" y="269011"/>
                  </a:lnTo>
                  <a:lnTo>
                    <a:pt x="3086245" y="237210"/>
                  </a:lnTo>
                  <a:lnTo>
                    <a:pt x="3024419" y="206820"/>
                  </a:lnTo>
                  <a:lnTo>
                    <a:pt x="2953056" y="177973"/>
                  </a:lnTo>
                  <a:lnTo>
                    <a:pt x="2913963" y="164169"/>
                  </a:lnTo>
                  <a:lnTo>
                    <a:pt x="2872682" y="150801"/>
                  </a:lnTo>
                  <a:lnTo>
                    <a:pt x="2829281" y="137886"/>
                  </a:lnTo>
                  <a:lnTo>
                    <a:pt x="2783823" y="125438"/>
                  </a:lnTo>
                  <a:lnTo>
                    <a:pt x="2736376" y="113476"/>
                  </a:lnTo>
                  <a:lnTo>
                    <a:pt x="2687005" y="102015"/>
                  </a:lnTo>
                  <a:lnTo>
                    <a:pt x="2635775" y="91073"/>
                  </a:lnTo>
                  <a:lnTo>
                    <a:pt x="2582752" y="80666"/>
                  </a:lnTo>
                  <a:lnTo>
                    <a:pt x="2528003" y="70810"/>
                  </a:lnTo>
                  <a:lnTo>
                    <a:pt x="2471592" y="61522"/>
                  </a:lnTo>
                  <a:lnTo>
                    <a:pt x="2413585" y="52819"/>
                  </a:lnTo>
                  <a:lnTo>
                    <a:pt x="2354048" y="44716"/>
                  </a:lnTo>
                  <a:lnTo>
                    <a:pt x="2293047" y="37231"/>
                  </a:lnTo>
                  <a:lnTo>
                    <a:pt x="2230648" y="30381"/>
                  </a:lnTo>
                  <a:lnTo>
                    <a:pt x="2166916" y="24181"/>
                  </a:lnTo>
                  <a:lnTo>
                    <a:pt x="2101917" y="18649"/>
                  </a:lnTo>
                  <a:lnTo>
                    <a:pt x="2035716" y="13801"/>
                  </a:lnTo>
                  <a:lnTo>
                    <a:pt x="1968380" y="9653"/>
                  </a:lnTo>
                  <a:lnTo>
                    <a:pt x="1899974" y="6222"/>
                  </a:lnTo>
                  <a:lnTo>
                    <a:pt x="1830563" y="3524"/>
                  </a:lnTo>
                  <a:lnTo>
                    <a:pt x="1760214" y="1577"/>
                  </a:lnTo>
                  <a:lnTo>
                    <a:pt x="1688992" y="397"/>
                  </a:lnTo>
                  <a:lnTo>
                    <a:pt x="1616963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67144" y="2613660"/>
              <a:ext cx="3234055" cy="815340"/>
            </a:xfrm>
            <a:custGeom>
              <a:avLst/>
              <a:gdLst/>
              <a:ahLst/>
              <a:cxnLst/>
              <a:rect l="l" t="t" r="r" b="b"/>
              <a:pathLst>
                <a:path w="3234054" h="815339">
                  <a:moveTo>
                    <a:pt x="0" y="407669"/>
                  </a:moveTo>
                  <a:lnTo>
                    <a:pt x="13981" y="353814"/>
                  </a:lnTo>
                  <a:lnTo>
                    <a:pt x="38289" y="319067"/>
                  </a:lnTo>
                  <a:lnTo>
                    <a:pt x="73974" y="285399"/>
                  </a:lnTo>
                  <a:lnTo>
                    <a:pt x="120509" y="252942"/>
                  </a:lnTo>
                  <a:lnTo>
                    <a:pt x="177370" y="221830"/>
                  </a:lnTo>
                  <a:lnTo>
                    <a:pt x="244030" y="192195"/>
                  </a:lnTo>
                  <a:lnTo>
                    <a:pt x="280871" y="177973"/>
                  </a:lnTo>
                  <a:lnTo>
                    <a:pt x="319964" y="164169"/>
                  </a:lnTo>
                  <a:lnTo>
                    <a:pt x="361245" y="150801"/>
                  </a:lnTo>
                  <a:lnTo>
                    <a:pt x="404646" y="137886"/>
                  </a:lnTo>
                  <a:lnTo>
                    <a:pt x="450104" y="125438"/>
                  </a:lnTo>
                  <a:lnTo>
                    <a:pt x="497551" y="113476"/>
                  </a:lnTo>
                  <a:lnTo>
                    <a:pt x="546922" y="102015"/>
                  </a:lnTo>
                  <a:lnTo>
                    <a:pt x="598152" y="91073"/>
                  </a:lnTo>
                  <a:lnTo>
                    <a:pt x="651175" y="80666"/>
                  </a:lnTo>
                  <a:lnTo>
                    <a:pt x="705924" y="70810"/>
                  </a:lnTo>
                  <a:lnTo>
                    <a:pt x="762335" y="61522"/>
                  </a:lnTo>
                  <a:lnTo>
                    <a:pt x="820342" y="52819"/>
                  </a:lnTo>
                  <a:lnTo>
                    <a:pt x="879879" y="44716"/>
                  </a:lnTo>
                  <a:lnTo>
                    <a:pt x="940880" y="37231"/>
                  </a:lnTo>
                  <a:lnTo>
                    <a:pt x="1003279" y="30381"/>
                  </a:lnTo>
                  <a:lnTo>
                    <a:pt x="1067011" y="24181"/>
                  </a:lnTo>
                  <a:lnTo>
                    <a:pt x="1132010" y="18649"/>
                  </a:lnTo>
                  <a:lnTo>
                    <a:pt x="1198211" y="13801"/>
                  </a:lnTo>
                  <a:lnTo>
                    <a:pt x="1265547" y="9653"/>
                  </a:lnTo>
                  <a:lnTo>
                    <a:pt x="1333953" y="6222"/>
                  </a:lnTo>
                  <a:lnTo>
                    <a:pt x="1403364" y="3524"/>
                  </a:lnTo>
                  <a:lnTo>
                    <a:pt x="1473713" y="1577"/>
                  </a:lnTo>
                  <a:lnTo>
                    <a:pt x="1544935" y="397"/>
                  </a:lnTo>
                  <a:lnTo>
                    <a:pt x="1616963" y="0"/>
                  </a:lnTo>
                  <a:lnTo>
                    <a:pt x="1688992" y="397"/>
                  </a:lnTo>
                  <a:lnTo>
                    <a:pt x="1760214" y="1577"/>
                  </a:lnTo>
                  <a:lnTo>
                    <a:pt x="1830563" y="3524"/>
                  </a:lnTo>
                  <a:lnTo>
                    <a:pt x="1899974" y="6222"/>
                  </a:lnTo>
                  <a:lnTo>
                    <a:pt x="1968380" y="9653"/>
                  </a:lnTo>
                  <a:lnTo>
                    <a:pt x="2035716" y="13801"/>
                  </a:lnTo>
                  <a:lnTo>
                    <a:pt x="2101917" y="18649"/>
                  </a:lnTo>
                  <a:lnTo>
                    <a:pt x="2166916" y="24181"/>
                  </a:lnTo>
                  <a:lnTo>
                    <a:pt x="2230648" y="30381"/>
                  </a:lnTo>
                  <a:lnTo>
                    <a:pt x="2293047" y="37231"/>
                  </a:lnTo>
                  <a:lnTo>
                    <a:pt x="2354048" y="44716"/>
                  </a:lnTo>
                  <a:lnTo>
                    <a:pt x="2413585" y="52819"/>
                  </a:lnTo>
                  <a:lnTo>
                    <a:pt x="2471592" y="61522"/>
                  </a:lnTo>
                  <a:lnTo>
                    <a:pt x="2528003" y="70810"/>
                  </a:lnTo>
                  <a:lnTo>
                    <a:pt x="2582752" y="80666"/>
                  </a:lnTo>
                  <a:lnTo>
                    <a:pt x="2635775" y="91073"/>
                  </a:lnTo>
                  <a:lnTo>
                    <a:pt x="2687005" y="102015"/>
                  </a:lnTo>
                  <a:lnTo>
                    <a:pt x="2736376" y="113476"/>
                  </a:lnTo>
                  <a:lnTo>
                    <a:pt x="2783823" y="125438"/>
                  </a:lnTo>
                  <a:lnTo>
                    <a:pt x="2829281" y="137886"/>
                  </a:lnTo>
                  <a:lnTo>
                    <a:pt x="2872682" y="150801"/>
                  </a:lnTo>
                  <a:lnTo>
                    <a:pt x="2913963" y="164169"/>
                  </a:lnTo>
                  <a:lnTo>
                    <a:pt x="2953056" y="177973"/>
                  </a:lnTo>
                  <a:lnTo>
                    <a:pt x="2989897" y="192195"/>
                  </a:lnTo>
                  <a:lnTo>
                    <a:pt x="3056557" y="221830"/>
                  </a:lnTo>
                  <a:lnTo>
                    <a:pt x="3113418" y="252942"/>
                  </a:lnTo>
                  <a:lnTo>
                    <a:pt x="3159953" y="285399"/>
                  </a:lnTo>
                  <a:lnTo>
                    <a:pt x="3195638" y="319067"/>
                  </a:lnTo>
                  <a:lnTo>
                    <a:pt x="3219946" y="353814"/>
                  </a:lnTo>
                  <a:lnTo>
                    <a:pt x="3233928" y="407669"/>
                  </a:lnTo>
                  <a:lnTo>
                    <a:pt x="3232352" y="425830"/>
                  </a:lnTo>
                  <a:lnTo>
                    <a:pt x="3209247" y="479025"/>
                  </a:lnTo>
                  <a:lnTo>
                    <a:pt x="3179185" y="513250"/>
                  </a:lnTo>
                  <a:lnTo>
                    <a:pt x="3138009" y="546328"/>
                  </a:lnTo>
                  <a:lnTo>
                    <a:pt x="3086245" y="578129"/>
                  </a:lnTo>
                  <a:lnTo>
                    <a:pt x="3024419" y="608519"/>
                  </a:lnTo>
                  <a:lnTo>
                    <a:pt x="2953056" y="637366"/>
                  </a:lnTo>
                  <a:lnTo>
                    <a:pt x="2913963" y="651170"/>
                  </a:lnTo>
                  <a:lnTo>
                    <a:pt x="2872682" y="664538"/>
                  </a:lnTo>
                  <a:lnTo>
                    <a:pt x="2829281" y="677453"/>
                  </a:lnTo>
                  <a:lnTo>
                    <a:pt x="2783823" y="689901"/>
                  </a:lnTo>
                  <a:lnTo>
                    <a:pt x="2736376" y="701863"/>
                  </a:lnTo>
                  <a:lnTo>
                    <a:pt x="2687005" y="713324"/>
                  </a:lnTo>
                  <a:lnTo>
                    <a:pt x="2635775" y="724266"/>
                  </a:lnTo>
                  <a:lnTo>
                    <a:pt x="2582752" y="734673"/>
                  </a:lnTo>
                  <a:lnTo>
                    <a:pt x="2528003" y="744529"/>
                  </a:lnTo>
                  <a:lnTo>
                    <a:pt x="2471592" y="753817"/>
                  </a:lnTo>
                  <a:lnTo>
                    <a:pt x="2413585" y="762520"/>
                  </a:lnTo>
                  <a:lnTo>
                    <a:pt x="2354048" y="770623"/>
                  </a:lnTo>
                  <a:lnTo>
                    <a:pt x="2293047" y="778108"/>
                  </a:lnTo>
                  <a:lnTo>
                    <a:pt x="2230648" y="784958"/>
                  </a:lnTo>
                  <a:lnTo>
                    <a:pt x="2166916" y="791158"/>
                  </a:lnTo>
                  <a:lnTo>
                    <a:pt x="2101917" y="796690"/>
                  </a:lnTo>
                  <a:lnTo>
                    <a:pt x="2035716" y="801538"/>
                  </a:lnTo>
                  <a:lnTo>
                    <a:pt x="1968380" y="805686"/>
                  </a:lnTo>
                  <a:lnTo>
                    <a:pt x="1899974" y="809117"/>
                  </a:lnTo>
                  <a:lnTo>
                    <a:pt x="1830563" y="811815"/>
                  </a:lnTo>
                  <a:lnTo>
                    <a:pt x="1760214" y="813762"/>
                  </a:lnTo>
                  <a:lnTo>
                    <a:pt x="1688992" y="814942"/>
                  </a:lnTo>
                  <a:lnTo>
                    <a:pt x="1616963" y="815339"/>
                  </a:lnTo>
                  <a:lnTo>
                    <a:pt x="1544935" y="814942"/>
                  </a:lnTo>
                  <a:lnTo>
                    <a:pt x="1473713" y="813762"/>
                  </a:lnTo>
                  <a:lnTo>
                    <a:pt x="1403364" y="811815"/>
                  </a:lnTo>
                  <a:lnTo>
                    <a:pt x="1333953" y="809117"/>
                  </a:lnTo>
                  <a:lnTo>
                    <a:pt x="1265547" y="805686"/>
                  </a:lnTo>
                  <a:lnTo>
                    <a:pt x="1198211" y="801538"/>
                  </a:lnTo>
                  <a:lnTo>
                    <a:pt x="1132010" y="796690"/>
                  </a:lnTo>
                  <a:lnTo>
                    <a:pt x="1067011" y="791158"/>
                  </a:lnTo>
                  <a:lnTo>
                    <a:pt x="1003279" y="784958"/>
                  </a:lnTo>
                  <a:lnTo>
                    <a:pt x="940880" y="778108"/>
                  </a:lnTo>
                  <a:lnTo>
                    <a:pt x="879879" y="770623"/>
                  </a:lnTo>
                  <a:lnTo>
                    <a:pt x="820342" y="762520"/>
                  </a:lnTo>
                  <a:lnTo>
                    <a:pt x="762335" y="753817"/>
                  </a:lnTo>
                  <a:lnTo>
                    <a:pt x="705924" y="744529"/>
                  </a:lnTo>
                  <a:lnTo>
                    <a:pt x="651175" y="734673"/>
                  </a:lnTo>
                  <a:lnTo>
                    <a:pt x="598152" y="724266"/>
                  </a:lnTo>
                  <a:lnTo>
                    <a:pt x="546922" y="713324"/>
                  </a:lnTo>
                  <a:lnTo>
                    <a:pt x="497551" y="701863"/>
                  </a:lnTo>
                  <a:lnTo>
                    <a:pt x="450104" y="689901"/>
                  </a:lnTo>
                  <a:lnTo>
                    <a:pt x="404646" y="677453"/>
                  </a:lnTo>
                  <a:lnTo>
                    <a:pt x="361245" y="664538"/>
                  </a:lnTo>
                  <a:lnTo>
                    <a:pt x="319964" y="651170"/>
                  </a:lnTo>
                  <a:lnTo>
                    <a:pt x="280871" y="637366"/>
                  </a:lnTo>
                  <a:lnTo>
                    <a:pt x="244030" y="623144"/>
                  </a:lnTo>
                  <a:lnTo>
                    <a:pt x="177370" y="593509"/>
                  </a:lnTo>
                  <a:lnTo>
                    <a:pt x="120509" y="562397"/>
                  </a:lnTo>
                  <a:lnTo>
                    <a:pt x="73974" y="529940"/>
                  </a:lnTo>
                  <a:lnTo>
                    <a:pt x="38289" y="496272"/>
                  </a:lnTo>
                  <a:lnTo>
                    <a:pt x="13981" y="461525"/>
                  </a:lnTo>
                  <a:lnTo>
                    <a:pt x="0" y="407669"/>
                  </a:lnTo>
                  <a:close/>
                </a:path>
              </a:pathLst>
            </a:custGeom>
            <a:ln w="15875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212" y="1554480"/>
              <a:ext cx="5785104" cy="361492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568" y="348437"/>
            <a:ext cx="104438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215" dirty="0"/>
              <a:t>Y ahora como sigue? Ya estoy en el </a:t>
            </a:r>
            <a:r>
              <a:rPr lang="es-AR" spc="-215" dirty="0" err="1"/>
              <a:t>turnero</a:t>
            </a:r>
            <a:r>
              <a:rPr lang="es-AR" spc="-215" dirty="0"/>
              <a:t>.</a:t>
            </a:r>
            <a:endParaRPr spc="-204" dirty="0"/>
          </a:p>
        </p:txBody>
      </p:sp>
      <p:sp>
        <p:nvSpPr>
          <p:cNvPr id="7" name="object 7"/>
          <p:cNvSpPr txBox="1"/>
          <p:nvPr/>
        </p:nvSpPr>
        <p:spPr>
          <a:xfrm>
            <a:off x="7478014" y="2846323"/>
            <a:ext cx="2192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CONS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2733" y="3410711"/>
            <a:ext cx="6441440" cy="1503045"/>
          </a:xfrm>
          <a:custGeom>
            <a:avLst/>
            <a:gdLst/>
            <a:ahLst/>
            <a:cxnLst/>
            <a:rect l="l" t="t" r="r" b="b"/>
            <a:pathLst>
              <a:path w="6441440" h="1503045">
                <a:moveTo>
                  <a:pt x="113918" y="1388745"/>
                </a:moveTo>
                <a:lnTo>
                  <a:pt x="0" y="1446783"/>
                </a:lnTo>
                <a:lnTo>
                  <a:pt x="114681" y="1503045"/>
                </a:lnTo>
                <a:lnTo>
                  <a:pt x="114428" y="1465199"/>
                </a:lnTo>
                <a:lnTo>
                  <a:pt x="95377" y="1465199"/>
                </a:lnTo>
                <a:lnTo>
                  <a:pt x="87951" y="1463706"/>
                </a:lnTo>
                <a:lnTo>
                  <a:pt x="81883" y="1459642"/>
                </a:lnTo>
                <a:lnTo>
                  <a:pt x="77767" y="1453626"/>
                </a:lnTo>
                <a:lnTo>
                  <a:pt x="76200" y="1446276"/>
                </a:lnTo>
                <a:lnTo>
                  <a:pt x="77620" y="1438832"/>
                </a:lnTo>
                <a:lnTo>
                  <a:pt x="81661" y="1432734"/>
                </a:lnTo>
                <a:lnTo>
                  <a:pt x="87701" y="1428613"/>
                </a:lnTo>
                <a:lnTo>
                  <a:pt x="95123" y="1427099"/>
                </a:lnTo>
                <a:lnTo>
                  <a:pt x="114173" y="1426957"/>
                </a:lnTo>
                <a:lnTo>
                  <a:pt x="113918" y="1388745"/>
                </a:lnTo>
                <a:close/>
              </a:path>
              <a:path w="6441440" h="1503045">
                <a:moveTo>
                  <a:pt x="114173" y="1426957"/>
                </a:moveTo>
                <a:lnTo>
                  <a:pt x="77620" y="1438832"/>
                </a:lnTo>
                <a:lnTo>
                  <a:pt x="76200" y="1446276"/>
                </a:lnTo>
                <a:lnTo>
                  <a:pt x="77767" y="1453626"/>
                </a:lnTo>
                <a:lnTo>
                  <a:pt x="81883" y="1459642"/>
                </a:lnTo>
                <a:lnTo>
                  <a:pt x="87951" y="1463706"/>
                </a:lnTo>
                <a:lnTo>
                  <a:pt x="95377" y="1465199"/>
                </a:lnTo>
                <a:lnTo>
                  <a:pt x="114427" y="1465058"/>
                </a:lnTo>
                <a:lnTo>
                  <a:pt x="114173" y="1426957"/>
                </a:lnTo>
                <a:close/>
              </a:path>
              <a:path w="6441440" h="1503045">
                <a:moveTo>
                  <a:pt x="114427" y="1465058"/>
                </a:moveTo>
                <a:lnTo>
                  <a:pt x="95377" y="1465199"/>
                </a:lnTo>
                <a:lnTo>
                  <a:pt x="114428" y="1465199"/>
                </a:lnTo>
                <a:lnTo>
                  <a:pt x="114427" y="1465058"/>
                </a:lnTo>
                <a:close/>
              </a:path>
              <a:path w="6441440" h="1503045">
                <a:moveTo>
                  <a:pt x="6423787" y="0"/>
                </a:moveTo>
                <a:lnTo>
                  <a:pt x="6401054" y="51180"/>
                </a:lnTo>
                <a:lnTo>
                  <a:pt x="6394450" y="82168"/>
                </a:lnTo>
                <a:lnTo>
                  <a:pt x="6368415" y="144525"/>
                </a:lnTo>
                <a:lnTo>
                  <a:pt x="6325108" y="207899"/>
                </a:lnTo>
                <a:lnTo>
                  <a:pt x="6297041" y="239902"/>
                </a:lnTo>
                <a:lnTo>
                  <a:pt x="6264783" y="271906"/>
                </a:lnTo>
                <a:lnTo>
                  <a:pt x="6228334" y="303911"/>
                </a:lnTo>
                <a:lnTo>
                  <a:pt x="6187567" y="336042"/>
                </a:lnTo>
                <a:lnTo>
                  <a:pt x="6142990" y="368045"/>
                </a:lnTo>
                <a:lnTo>
                  <a:pt x="6094476" y="400050"/>
                </a:lnTo>
                <a:lnTo>
                  <a:pt x="6042025" y="431926"/>
                </a:lnTo>
                <a:lnTo>
                  <a:pt x="5985764" y="463423"/>
                </a:lnTo>
                <a:lnTo>
                  <a:pt x="5925693" y="495045"/>
                </a:lnTo>
                <a:lnTo>
                  <a:pt x="5862193" y="526161"/>
                </a:lnTo>
                <a:lnTo>
                  <a:pt x="5794883" y="557276"/>
                </a:lnTo>
                <a:lnTo>
                  <a:pt x="5724271" y="588010"/>
                </a:lnTo>
                <a:lnTo>
                  <a:pt x="5650103" y="618617"/>
                </a:lnTo>
                <a:lnTo>
                  <a:pt x="5572760" y="648843"/>
                </a:lnTo>
                <a:lnTo>
                  <a:pt x="5492115" y="678688"/>
                </a:lnTo>
                <a:lnTo>
                  <a:pt x="5408168" y="708279"/>
                </a:lnTo>
                <a:lnTo>
                  <a:pt x="5321300" y="737615"/>
                </a:lnTo>
                <a:lnTo>
                  <a:pt x="5231257" y="766318"/>
                </a:lnTo>
                <a:lnTo>
                  <a:pt x="5138293" y="794893"/>
                </a:lnTo>
                <a:lnTo>
                  <a:pt x="5042408" y="822960"/>
                </a:lnTo>
                <a:lnTo>
                  <a:pt x="4943856" y="850645"/>
                </a:lnTo>
                <a:lnTo>
                  <a:pt x="4842383" y="877824"/>
                </a:lnTo>
                <a:lnTo>
                  <a:pt x="4738370" y="904620"/>
                </a:lnTo>
                <a:lnTo>
                  <a:pt x="4631817" y="930910"/>
                </a:lnTo>
                <a:lnTo>
                  <a:pt x="4411218" y="981963"/>
                </a:lnTo>
                <a:lnTo>
                  <a:pt x="4181094" y="1031113"/>
                </a:lnTo>
                <a:lnTo>
                  <a:pt x="3942206" y="1077849"/>
                </a:lnTo>
                <a:lnTo>
                  <a:pt x="3695065" y="1122426"/>
                </a:lnTo>
                <a:lnTo>
                  <a:pt x="3440303" y="1164463"/>
                </a:lnTo>
                <a:lnTo>
                  <a:pt x="3178429" y="1203833"/>
                </a:lnTo>
                <a:lnTo>
                  <a:pt x="2910078" y="1240536"/>
                </a:lnTo>
                <a:lnTo>
                  <a:pt x="2635758" y="1274445"/>
                </a:lnTo>
                <a:lnTo>
                  <a:pt x="2356231" y="1305179"/>
                </a:lnTo>
                <a:lnTo>
                  <a:pt x="2071878" y="1332864"/>
                </a:lnTo>
                <a:lnTo>
                  <a:pt x="1783588" y="1357249"/>
                </a:lnTo>
                <a:lnTo>
                  <a:pt x="1491615" y="1378204"/>
                </a:lnTo>
                <a:lnTo>
                  <a:pt x="1196848" y="1395602"/>
                </a:lnTo>
                <a:lnTo>
                  <a:pt x="899668" y="1409573"/>
                </a:lnTo>
                <a:lnTo>
                  <a:pt x="600710" y="1419479"/>
                </a:lnTo>
                <a:lnTo>
                  <a:pt x="300609" y="1425575"/>
                </a:lnTo>
                <a:lnTo>
                  <a:pt x="114173" y="1426957"/>
                </a:lnTo>
                <a:lnTo>
                  <a:pt x="114427" y="1465058"/>
                </a:lnTo>
                <a:lnTo>
                  <a:pt x="301371" y="1463675"/>
                </a:lnTo>
                <a:lnTo>
                  <a:pt x="601980" y="1457579"/>
                </a:lnTo>
                <a:lnTo>
                  <a:pt x="901446" y="1447545"/>
                </a:lnTo>
                <a:lnTo>
                  <a:pt x="1199133" y="1433702"/>
                </a:lnTo>
                <a:lnTo>
                  <a:pt x="1494408" y="1416177"/>
                </a:lnTo>
                <a:lnTo>
                  <a:pt x="1786763" y="1395095"/>
                </a:lnTo>
                <a:lnTo>
                  <a:pt x="2075688" y="1370711"/>
                </a:lnTo>
                <a:lnTo>
                  <a:pt x="2360422" y="1343025"/>
                </a:lnTo>
                <a:lnTo>
                  <a:pt x="2640330" y="1312164"/>
                </a:lnTo>
                <a:lnTo>
                  <a:pt x="3050286" y="1260220"/>
                </a:lnTo>
                <a:lnTo>
                  <a:pt x="3315970" y="1222120"/>
                </a:lnTo>
                <a:lnTo>
                  <a:pt x="3574923" y="1181354"/>
                </a:lnTo>
                <a:lnTo>
                  <a:pt x="3826510" y="1137920"/>
                </a:lnTo>
                <a:lnTo>
                  <a:pt x="4070223" y="1092200"/>
                </a:lnTo>
                <a:lnTo>
                  <a:pt x="4305427" y="1044067"/>
                </a:lnTo>
                <a:lnTo>
                  <a:pt x="4531487" y="993775"/>
                </a:lnTo>
                <a:lnTo>
                  <a:pt x="4640961" y="967867"/>
                </a:lnTo>
                <a:lnTo>
                  <a:pt x="4852289" y="914654"/>
                </a:lnTo>
                <a:lnTo>
                  <a:pt x="4954143" y="887349"/>
                </a:lnTo>
                <a:lnTo>
                  <a:pt x="5053076" y="859536"/>
                </a:lnTo>
                <a:lnTo>
                  <a:pt x="5149469" y="831214"/>
                </a:lnTo>
                <a:lnTo>
                  <a:pt x="5242814" y="802639"/>
                </a:lnTo>
                <a:lnTo>
                  <a:pt x="5333365" y="773683"/>
                </a:lnTo>
                <a:lnTo>
                  <a:pt x="5420868" y="744219"/>
                </a:lnTo>
                <a:lnTo>
                  <a:pt x="5505323" y="714375"/>
                </a:lnTo>
                <a:lnTo>
                  <a:pt x="5586603" y="684276"/>
                </a:lnTo>
                <a:lnTo>
                  <a:pt x="5664581" y="653795"/>
                </a:lnTo>
                <a:lnTo>
                  <a:pt x="5739511" y="622935"/>
                </a:lnTo>
                <a:lnTo>
                  <a:pt x="5810885" y="591819"/>
                </a:lnTo>
                <a:lnTo>
                  <a:pt x="5878957" y="560451"/>
                </a:lnTo>
                <a:lnTo>
                  <a:pt x="5943473" y="528701"/>
                </a:lnTo>
                <a:lnTo>
                  <a:pt x="6004306" y="496696"/>
                </a:lnTo>
                <a:lnTo>
                  <a:pt x="6061837" y="464438"/>
                </a:lnTo>
                <a:lnTo>
                  <a:pt x="6115431" y="431800"/>
                </a:lnTo>
                <a:lnTo>
                  <a:pt x="6165215" y="399033"/>
                </a:lnTo>
                <a:lnTo>
                  <a:pt x="6211316" y="365887"/>
                </a:lnTo>
                <a:lnTo>
                  <a:pt x="6253480" y="332486"/>
                </a:lnTo>
                <a:lnTo>
                  <a:pt x="6291707" y="298831"/>
                </a:lnTo>
                <a:lnTo>
                  <a:pt x="6325743" y="264921"/>
                </a:lnTo>
                <a:lnTo>
                  <a:pt x="6355715" y="230631"/>
                </a:lnTo>
                <a:lnTo>
                  <a:pt x="6381369" y="195961"/>
                </a:lnTo>
                <a:lnTo>
                  <a:pt x="6402705" y="161036"/>
                </a:lnTo>
                <a:lnTo>
                  <a:pt x="6419596" y="125602"/>
                </a:lnTo>
                <a:lnTo>
                  <a:pt x="6439027" y="53848"/>
                </a:lnTo>
                <a:lnTo>
                  <a:pt x="6441440" y="20447"/>
                </a:lnTo>
                <a:lnTo>
                  <a:pt x="6440485" y="12912"/>
                </a:lnTo>
                <a:lnTo>
                  <a:pt x="6436852" y="6556"/>
                </a:lnTo>
                <a:lnTo>
                  <a:pt x="6431099" y="2033"/>
                </a:lnTo>
                <a:lnTo>
                  <a:pt x="6423787" y="0"/>
                </a:lnTo>
                <a:close/>
              </a:path>
            </a:pathLst>
          </a:custGeom>
          <a:solidFill>
            <a:srgbClr val="FFFF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B2AD99-D31C-18F8-F636-736541C1EAEE}"/>
              </a:ext>
            </a:extLst>
          </p:cNvPr>
          <p:cNvSpPr txBox="1"/>
          <p:nvPr/>
        </p:nvSpPr>
        <p:spPr>
          <a:xfrm>
            <a:off x="6770255" y="1554479"/>
            <a:ext cx="512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Tenemos que elegir donde queremos solicitar nuestro turno.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9" y="2196083"/>
            <a:ext cx="5135880" cy="361340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026846" y="2605722"/>
            <a:ext cx="3251835" cy="831215"/>
            <a:chOff x="7026846" y="2605722"/>
            <a:chExt cx="3251835" cy="831215"/>
          </a:xfrm>
        </p:grpSpPr>
        <p:sp>
          <p:nvSpPr>
            <p:cNvPr id="4" name="object 4"/>
            <p:cNvSpPr/>
            <p:nvPr/>
          </p:nvSpPr>
          <p:spPr>
            <a:xfrm>
              <a:off x="7034783" y="2613660"/>
              <a:ext cx="3235960" cy="815340"/>
            </a:xfrm>
            <a:custGeom>
              <a:avLst/>
              <a:gdLst/>
              <a:ahLst/>
              <a:cxnLst/>
              <a:rect l="l" t="t" r="r" b="b"/>
              <a:pathLst>
                <a:path w="3235959" h="815339">
                  <a:moveTo>
                    <a:pt x="1617726" y="0"/>
                  </a:moveTo>
                  <a:lnTo>
                    <a:pt x="1545666" y="397"/>
                  </a:lnTo>
                  <a:lnTo>
                    <a:pt x="1474413" y="1577"/>
                  </a:lnTo>
                  <a:lnTo>
                    <a:pt x="1404033" y="3524"/>
                  </a:lnTo>
                  <a:lnTo>
                    <a:pt x="1334592" y="6222"/>
                  </a:lnTo>
                  <a:lnTo>
                    <a:pt x="1266156" y="9653"/>
                  </a:lnTo>
                  <a:lnTo>
                    <a:pt x="1198789" y="13801"/>
                  </a:lnTo>
                  <a:lnTo>
                    <a:pt x="1132559" y="18649"/>
                  </a:lnTo>
                  <a:lnTo>
                    <a:pt x="1067530" y="24181"/>
                  </a:lnTo>
                  <a:lnTo>
                    <a:pt x="1003768" y="30381"/>
                  </a:lnTo>
                  <a:lnTo>
                    <a:pt x="941340" y="37231"/>
                  </a:lnTo>
                  <a:lnTo>
                    <a:pt x="880311" y="44716"/>
                  </a:lnTo>
                  <a:lnTo>
                    <a:pt x="820746" y="52819"/>
                  </a:lnTo>
                  <a:lnTo>
                    <a:pt x="762712" y="61522"/>
                  </a:lnTo>
                  <a:lnTo>
                    <a:pt x="706274" y="70810"/>
                  </a:lnTo>
                  <a:lnTo>
                    <a:pt x="651499" y="80666"/>
                  </a:lnTo>
                  <a:lnTo>
                    <a:pt x="598451" y="91073"/>
                  </a:lnTo>
                  <a:lnTo>
                    <a:pt x="547196" y="102015"/>
                  </a:lnTo>
                  <a:lnTo>
                    <a:pt x="497801" y="113476"/>
                  </a:lnTo>
                  <a:lnTo>
                    <a:pt x="450330" y="125438"/>
                  </a:lnTo>
                  <a:lnTo>
                    <a:pt x="404851" y="137886"/>
                  </a:lnTo>
                  <a:lnTo>
                    <a:pt x="361427" y="150801"/>
                  </a:lnTo>
                  <a:lnTo>
                    <a:pt x="320127" y="164169"/>
                  </a:lnTo>
                  <a:lnTo>
                    <a:pt x="281014" y="177973"/>
                  </a:lnTo>
                  <a:lnTo>
                    <a:pt x="244155" y="192195"/>
                  </a:lnTo>
                  <a:lnTo>
                    <a:pt x="177461" y="221830"/>
                  </a:lnTo>
                  <a:lnTo>
                    <a:pt x="120571" y="252942"/>
                  </a:lnTo>
                  <a:lnTo>
                    <a:pt x="74012" y="285399"/>
                  </a:lnTo>
                  <a:lnTo>
                    <a:pt x="38309" y="319067"/>
                  </a:lnTo>
                  <a:lnTo>
                    <a:pt x="13988" y="353814"/>
                  </a:lnTo>
                  <a:lnTo>
                    <a:pt x="0" y="407669"/>
                  </a:lnTo>
                  <a:lnTo>
                    <a:pt x="1576" y="425830"/>
                  </a:lnTo>
                  <a:lnTo>
                    <a:pt x="24693" y="479025"/>
                  </a:lnTo>
                  <a:lnTo>
                    <a:pt x="54771" y="513250"/>
                  </a:lnTo>
                  <a:lnTo>
                    <a:pt x="95968" y="546328"/>
                  </a:lnTo>
                  <a:lnTo>
                    <a:pt x="147758" y="578129"/>
                  </a:lnTo>
                  <a:lnTo>
                    <a:pt x="209615" y="608519"/>
                  </a:lnTo>
                  <a:lnTo>
                    <a:pt x="281014" y="637366"/>
                  </a:lnTo>
                  <a:lnTo>
                    <a:pt x="320127" y="651170"/>
                  </a:lnTo>
                  <a:lnTo>
                    <a:pt x="361427" y="664538"/>
                  </a:lnTo>
                  <a:lnTo>
                    <a:pt x="404851" y="677453"/>
                  </a:lnTo>
                  <a:lnTo>
                    <a:pt x="450330" y="689901"/>
                  </a:lnTo>
                  <a:lnTo>
                    <a:pt x="497801" y="701863"/>
                  </a:lnTo>
                  <a:lnTo>
                    <a:pt x="547196" y="713324"/>
                  </a:lnTo>
                  <a:lnTo>
                    <a:pt x="598451" y="724266"/>
                  </a:lnTo>
                  <a:lnTo>
                    <a:pt x="651499" y="734673"/>
                  </a:lnTo>
                  <a:lnTo>
                    <a:pt x="706274" y="744529"/>
                  </a:lnTo>
                  <a:lnTo>
                    <a:pt x="762712" y="753817"/>
                  </a:lnTo>
                  <a:lnTo>
                    <a:pt x="820746" y="762520"/>
                  </a:lnTo>
                  <a:lnTo>
                    <a:pt x="880311" y="770623"/>
                  </a:lnTo>
                  <a:lnTo>
                    <a:pt x="941340" y="778108"/>
                  </a:lnTo>
                  <a:lnTo>
                    <a:pt x="1003768" y="784958"/>
                  </a:lnTo>
                  <a:lnTo>
                    <a:pt x="1067530" y="791158"/>
                  </a:lnTo>
                  <a:lnTo>
                    <a:pt x="1132559" y="796690"/>
                  </a:lnTo>
                  <a:lnTo>
                    <a:pt x="1198789" y="801538"/>
                  </a:lnTo>
                  <a:lnTo>
                    <a:pt x="1266156" y="805686"/>
                  </a:lnTo>
                  <a:lnTo>
                    <a:pt x="1334592" y="809117"/>
                  </a:lnTo>
                  <a:lnTo>
                    <a:pt x="1404033" y="811815"/>
                  </a:lnTo>
                  <a:lnTo>
                    <a:pt x="1474413" y="813762"/>
                  </a:lnTo>
                  <a:lnTo>
                    <a:pt x="1545666" y="814942"/>
                  </a:lnTo>
                  <a:lnTo>
                    <a:pt x="1617726" y="815339"/>
                  </a:lnTo>
                  <a:lnTo>
                    <a:pt x="1689785" y="814942"/>
                  </a:lnTo>
                  <a:lnTo>
                    <a:pt x="1761038" y="813762"/>
                  </a:lnTo>
                  <a:lnTo>
                    <a:pt x="1831418" y="811815"/>
                  </a:lnTo>
                  <a:lnTo>
                    <a:pt x="1900859" y="809117"/>
                  </a:lnTo>
                  <a:lnTo>
                    <a:pt x="1969295" y="805686"/>
                  </a:lnTo>
                  <a:lnTo>
                    <a:pt x="2036662" y="801538"/>
                  </a:lnTo>
                  <a:lnTo>
                    <a:pt x="2102892" y="796690"/>
                  </a:lnTo>
                  <a:lnTo>
                    <a:pt x="2167921" y="791158"/>
                  </a:lnTo>
                  <a:lnTo>
                    <a:pt x="2231683" y="784958"/>
                  </a:lnTo>
                  <a:lnTo>
                    <a:pt x="2294111" y="778108"/>
                  </a:lnTo>
                  <a:lnTo>
                    <a:pt x="2355140" y="770623"/>
                  </a:lnTo>
                  <a:lnTo>
                    <a:pt x="2414705" y="762520"/>
                  </a:lnTo>
                  <a:lnTo>
                    <a:pt x="2472739" y="753817"/>
                  </a:lnTo>
                  <a:lnTo>
                    <a:pt x="2529177" y="744529"/>
                  </a:lnTo>
                  <a:lnTo>
                    <a:pt x="2583952" y="734673"/>
                  </a:lnTo>
                  <a:lnTo>
                    <a:pt x="2637000" y="724266"/>
                  </a:lnTo>
                  <a:lnTo>
                    <a:pt x="2688255" y="713324"/>
                  </a:lnTo>
                  <a:lnTo>
                    <a:pt x="2737650" y="701863"/>
                  </a:lnTo>
                  <a:lnTo>
                    <a:pt x="2785121" y="689901"/>
                  </a:lnTo>
                  <a:lnTo>
                    <a:pt x="2830600" y="677453"/>
                  </a:lnTo>
                  <a:lnTo>
                    <a:pt x="2874024" y="664538"/>
                  </a:lnTo>
                  <a:lnTo>
                    <a:pt x="2915324" y="651170"/>
                  </a:lnTo>
                  <a:lnTo>
                    <a:pt x="2954437" y="637366"/>
                  </a:lnTo>
                  <a:lnTo>
                    <a:pt x="2991296" y="623144"/>
                  </a:lnTo>
                  <a:lnTo>
                    <a:pt x="3057990" y="593509"/>
                  </a:lnTo>
                  <a:lnTo>
                    <a:pt x="3114880" y="562397"/>
                  </a:lnTo>
                  <a:lnTo>
                    <a:pt x="3161439" y="529940"/>
                  </a:lnTo>
                  <a:lnTo>
                    <a:pt x="3197142" y="496272"/>
                  </a:lnTo>
                  <a:lnTo>
                    <a:pt x="3221463" y="461525"/>
                  </a:lnTo>
                  <a:lnTo>
                    <a:pt x="3235452" y="407669"/>
                  </a:lnTo>
                  <a:lnTo>
                    <a:pt x="3233875" y="389509"/>
                  </a:lnTo>
                  <a:lnTo>
                    <a:pt x="3210758" y="336314"/>
                  </a:lnTo>
                  <a:lnTo>
                    <a:pt x="3180680" y="302089"/>
                  </a:lnTo>
                  <a:lnTo>
                    <a:pt x="3139483" y="269011"/>
                  </a:lnTo>
                  <a:lnTo>
                    <a:pt x="3087693" y="237210"/>
                  </a:lnTo>
                  <a:lnTo>
                    <a:pt x="3025836" y="206820"/>
                  </a:lnTo>
                  <a:lnTo>
                    <a:pt x="2954437" y="177973"/>
                  </a:lnTo>
                  <a:lnTo>
                    <a:pt x="2915324" y="164169"/>
                  </a:lnTo>
                  <a:lnTo>
                    <a:pt x="2874024" y="150801"/>
                  </a:lnTo>
                  <a:lnTo>
                    <a:pt x="2830600" y="137886"/>
                  </a:lnTo>
                  <a:lnTo>
                    <a:pt x="2785121" y="125438"/>
                  </a:lnTo>
                  <a:lnTo>
                    <a:pt x="2737650" y="113476"/>
                  </a:lnTo>
                  <a:lnTo>
                    <a:pt x="2688255" y="102015"/>
                  </a:lnTo>
                  <a:lnTo>
                    <a:pt x="2637000" y="91073"/>
                  </a:lnTo>
                  <a:lnTo>
                    <a:pt x="2583952" y="80666"/>
                  </a:lnTo>
                  <a:lnTo>
                    <a:pt x="2529177" y="70810"/>
                  </a:lnTo>
                  <a:lnTo>
                    <a:pt x="2472739" y="61522"/>
                  </a:lnTo>
                  <a:lnTo>
                    <a:pt x="2414705" y="52819"/>
                  </a:lnTo>
                  <a:lnTo>
                    <a:pt x="2355140" y="44716"/>
                  </a:lnTo>
                  <a:lnTo>
                    <a:pt x="2294111" y="37231"/>
                  </a:lnTo>
                  <a:lnTo>
                    <a:pt x="2231683" y="30381"/>
                  </a:lnTo>
                  <a:lnTo>
                    <a:pt x="2167921" y="24181"/>
                  </a:lnTo>
                  <a:lnTo>
                    <a:pt x="2102892" y="18649"/>
                  </a:lnTo>
                  <a:lnTo>
                    <a:pt x="2036662" y="13801"/>
                  </a:lnTo>
                  <a:lnTo>
                    <a:pt x="1969295" y="9653"/>
                  </a:lnTo>
                  <a:lnTo>
                    <a:pt x="1900859" y="6222"/>
                  </a:lnTo>
                  <a:lnTo>
                    <a:pt x="1831418" y="3524"/>
                  </a:lnTo>
                  <a:lnTo>
                    <a:pt x="1761038" y="1577"/>
                  </a:lnTo>
                  <a:lnTo>
                    <a:pt x="1689785" y="397"/>
                  </a:lnTo>
                  <a:lnTo>
                    <a:pt x="1617726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34783" y="2613660"/>
              <a:ext cx="3235960" cy="815340"/>
            </a:xfrm>
            <a:custGeom>
              <a:avLst/>
              <a:gdLst/>
              <a:ahLst/>
              <a:cxnLst/>
              <a:rect l="l" t="t" r="r" b="b"/>
              <a:pathLst>
                <a:path w="3235959" h="815339">
                  <a:moveTo>
                    <a:pt x="0" y="407669"/>
                  </a:moveTo>
                  <a:lnTo>
                    <a:pt x="13988" y="353814"/>
                  </a:lnTo>
                  <a:lnTo>
                    <a:pt x="38309" y="319067"/>
                  </a:lnTo>
                  <a:lnTo>
                    <a:pt x="74012" y="285399"/>
                  </a:lnTo>
                  <a:lnTo>
                    <a:pt x="120571" y="252942"/>
                  </a:lnTo>
                  <a:lnTo>
                    <a:pt x="177461" y="221830"/>
                  </a:lnTo>
                  <a:lnTo>
                    <a:pt x="244155" y="192195"/>
                  </a:lnTo>
                  <a:lnTo>
                    <a:pt x="281014" y="177973"/>
                  </a:lnTo>
                  <a:lnTo>
                    <a:pt x="320127" y="164169"/>
                  </a:lnTo>
                  <a:lnTo>
                    <a:pt x="361427" y="150801"/>
                  </a:lnTo>
                  <a:lnTo>
                    <a:pt x="404851" y="137886"/>
                  </a:lnTo>
                  <a:lnTo>
                    <a:pt x="450330" y="125438"/>
                  </a:lnTo>
                  <a:lnTo>
                    <a:pt x="497801" y="113476"/>
                  </a:lnTo>
                  <a:lnTo>
                    <a:pt x="547196" y="102015"/>
                  </a:lnTo>
                  <a:lnTo>
                    <a:pt x="598451" y="91073"/>
                  </a:lnTo>
                  <a:lnTo>
                    <a:pt x="651499" y="80666"/>
                  </a:lnTo>
                  <a:lnTo>
                    <a:pt x="706274" y="70810"/>
                  </a:lnTo>
                  <a:lnTo>
                    <a:pt x="762712" y="61522"/>
                  </a:lnTo>
                  <a:lnTo>
                    <a:pt x="820746" y="52819"/>
                  </a:lnTo>
                  <a:lnTo>
                    <a:pt x="880311" y="44716"/>
                  </a:lnTo>
                  <a:lnTo>
                    <a:pt x="941340" y="37231"/>
                  </a:lnTo>
                  <a:lnTo>
                    <a:pt x="1003768" y="30381"/>
                  </a:lnTo>
                  <a:lnTo>
                    <a:pt x="1067530" y="24181"/>
                  </a:lnTo>
                  <a:lnTo>
                    <a:pt x="1132559" y="18649"/>
                  </a:lnTo>
                  <a:lnTo>
                    <a:pt x="1198789" y="13801"/>
                  </a:lnTo>
                  <a:lnTo>
                    <a:pt x="1266156" y="9653"/>
                  </a:lnTo>
                  <a:lnTo>
                    <a:pt x="1334592" y="6222"/>
                  </a:lnTo>
                  <a:lnTo>
                    <a:pt x="1404033" y="3524"/>
                  </a:lnTo>
                  <a:lnTo>
                    <a:pt x="1474413" y="1577"/>
                  </a:lnTo>
                  <a:lnTo>
                    <a:pt x="1545666" y="397"/>
                  </a:lnTo>
                  <a:lnTo>
                    <a:pt x="1617726" y="0"/>
                  </a:lnTo>
                  <a:lnTo>
                    <a:pt x="1689785" y="397"/>
                  </a:lnTo>
                  <a:lnTo>
                    <a:pt x="1761038" y="1577"/>
                  </a:lnTo>
                  <a:lnTo>
                    <a:pt x="1831418" y="3524"/>
                  </a:lnTo>
                  <a:lnTo>
                    <a:pt x="1900859" y="6222"/>
                  </a:lnTo>
                  <a:lnTo>
                    <a:pt x="1969295" y="9653"/>
                  </a:lnTo>
                  <a:lnTo>
                    <a:pt x="2036662" y="13801"/>
                  </a:lnTo>
                  <a:lnTo>
                    <a:pt x="2102892" y="18649"/>
                  </a:lnTo>
                  <a:lnTo>
                    <a:pt x="2167921" y="24181"/>
                  </a:lnTo>
                  <a:lnTo>
                    <a:pt x="2231683" y="30381"/>
                  </a:lnTo>
                  <a:lnTo>
                    <a:pt x="2294111" y="37231"/>
                  </a:lnTo>
                  <a:lnTo>
                    <a:pt x="2355140" y="44716"/>
                  </a:lnTo>
                  <a:lnTo>
                    <a:pt x="2414705" y="52819"/>
                  </a:lnTo>
                  <a:lnTo>
                    <a:pt x="2472739" y="61522"/>
                  </a:lnTo>
                  <a:lnTo>
                    <a:pt x="2529177" y="70810"/>
                  </a:lnTo>
                  <a:lnTo>
                    <a:pt x="2583952" y="80666"/>
                  </a:lnTo>
                  <a:lnTo>
                    <a:pt x="2637000" y="91073"/>
                  </a:lnTo>
                  <a:lnTo>
                    <a:pt x="2688255" y="102015"/>
                  </a:lnTo>
                  <a:lnTo>
                    <a:pt x="2737650" y="113476"/>
                  </a:lnTo>
                  <a:lnTo>
                    <a:pt x="2785121" y="125438"/>
                  </a:lnTo>
                  <a:lnTo>
                    <a:pt x="2830600" y="137886"/>
                  </a:lnTo>
                  <a:lnTo>
                    <a:pt x="2874024" y="150801"/>
                  </a:lnTo>
                  <a:lnTo>
                    <a:pt x="2915324" y="164169"/>
                  </a:lnTo>
                  <a:lnTo>
                    <a:pt x="2954437" y="177973"/>
                  </a:lnTo>
                  <a:lnTo>
                    <a:pt x="2991296" y="192195"/>
                  </a:lnTo>
                  <a:lnTo>
                    <a:pt x="3057990" y="221830"/>
                  </a:lnTo>
                  <a:lnTo>
                    <a:pt x="3114880" y="252942"/>
                  </a:lnTo>
                  <a:lnTo>
                    <a:pt x="3161439" y="285399"/>
                  </a:lnTo>
                  <a:lnTo>
                    <a:pt x="3197142" y="319067"/>
                  </a:lnTo>
                  <a:lnTo>
                    <a:pt x="3221463" y="353814"/>
                  </a:lnTo>
                  <a:lnTo>
                    <a:pt x="3235452" y="407669"/>
                  </a:lnTo>
                  <a:lnTo>
                    <a:pt x="3233875" y="425830"/>
                  </a:lnTo>
                  <a:lnTo>
                    <a:pt x="3210758" y="479025"/>
                  </a:lnTo>
                  <a:lnTo>
                    <a:pt x="3180680" y="513250"/>
                  </a:lnTo>
                  <a:lnTo>
                    <a:pt x="3139483" y="546328"/>
                  </a:lnTo>
                  <a:lnTo>
                    <a:pt x="3087693" y="578129"/>
                  </a:lnTo>
                  <a:lnTo>
                    <a:pt x="3025836" y="608519"/>
                  </a:lnTo>
                  <a:lnTo>
                    <a:pt x="2954437" y="637366"/>
                  </a:lnTo>
                  <a:lnTo>
                    <a:pt x="2915324" y="651170"/>
                  </a:lnTo>
                  <a:lnTo>
                    <a:pt x="2874024" y="664538"/>
                  </a:lnTo>
                  <a:lnTo>
                    <a:pt x="2830600" y="677453"/>
                  </a:lnTo>
                  <a:lnTo>
                    <a:pt x="2785121" y="689901"/>
                  </a:lnTo>
                  <a:lnTo>
                    <a:pt x="2737650" y="701863"/>
                  </a:lnTo>
                  <a:lnTo>
                    <a:pt x="2688255" y="713324"/>
                  </a:lnTo>
                  <a:lnTo>
                    <a:pt x="2637000" y="724266"/>
                  </a:lnTo>
                  <a:lnTo>
                    <a:pt x="2583952" y="734673"/>
                  </a:lnTo>
                  <a:lnTo>
                    <a:pt x="2529177" y="744529"/>
                  </a:lnTo>
                  <a:lnTo>
                    <a:pt x="2472739" y="753817"/>
                  </a:lnTo>
                  <a:lnTo>
                    <a:pt x="2414705" y="762520"/>
                  </a:lnTo>
                  <a:lnTo>
                    <a:pt x="2355140" y="770623"/>
                  </a:lnTo>
                  <a:lnTo>
                    <a:pt x="2294111" y="778108"/>
                  </a:lnTo>
                  <a:lnTo>
                    <a:pt x="2231683" y="784958"/>
                  </a:lnTo>
                  <a:lnTo>
                    <a:pt x="2167921" y="791158"/>
                  </a:lnTo>
                  <a:lnTo>
                    <a:pt x="2102892" y="796690"/>
                  </a:lnTo>
                  <a:lnTo>
                    <a:pt x="2036662" y="801538"/>
                  </a:lnTo>
                  <a:lnTo>
                    <a:pt x="1969295" y="805686"/>
                  </a:lnTo>
                  <a:lnTo>
                    <a:pt x="1900859" y="809117"/>
                  </a:lnTo>
                  <a:lnTo>
                    <a:pt x="1831418" y="811815"/>
                  </a:lnTo>
                  <a:lnTo>
                    <a:pt x="1761038" y="813762"/>
                  </a:lnTo>
                  <a:lnTo>
                    <a:pt x="1689785" y="814942"/>
                  </a:lnTo>
                  <a:lnTo>
                    <a:pt x="1617726" y="815339"/>
                  </a:lnTo>
                  <a:lnTo>
                    <a:pt x="1545666" y="814942"/>
                  </a:lnTo>
                  <a:lnTo>
                    <a:pt x="1474413" y="813762"/>
                  </a:lnTo>
                  <a:lnTo>
                    <a:pt x="1404033" y="811815"/>
                  </a:lnTo>
                  <a:lnTo>
                    <a:pt x="1334592" y="809117"/>
                  </a:lnTo>
                  <a:lnTo>
                    <a:pt x="1266156" y="805686"/>
                  </a:lnTo>
                  <a:lnTo>
                    <a:pt x="1198789" y="801538"/>
                  </a:lnTo>
                  <a:lnTo>
                    <a:pt x="1132559" y="796690"/>
                  </a:lnTo>
                  <a:lnTo>
                    <a:pt x="1067530" y="791158"/>
                  </a:lnTo>
                  <a:lnTo>
                    <a:pt x="1003768" y="784958"/>
                  </a:lnTo>
                  <a:lnTo>
                    <a:pt x="941340" y="778108"/>
                  </a:lnTo>
                  <a:lnTo>
                    <a:pt x="880311" y="770623"/>
                  </a:lnTo>
                  <a:lnTo>
                    <a:pt x="820746" y="762520"/>
                  </a:lnTo>
                  <a:lnTo>
                    <a:pt x="762712" y="753817"/>
                  </a:lnTo>
                  <a:lnTo>
                    <a:pt x="706274" y="744529"/>
                  </a:lnTo>
                  <a:lnTo>
                    <a:pt x="651499" y="734673"/>
                  </a:lnTo>
                  <a:lnTo>
                    <a:pt x="598451" y="724266"/>
                  </a:lnTo>
                  <a:lnTo>
                    <a:pt x="547196" y="713324"/>
                  </a:lnTo>
                  <a:lnTo>
                    <a:pt x="497801" y="701863"/>
                  </a:lnTo>
                  <a:lnTo>
                    <a:pt x="450330" y="689901"/>
                  </a:lnTo>
                  <a:lnTo>
                    <a:pt x="404851" y="677453"/>
                  </a:lnTo>
                  <a:lnTo>
                    <a:pt x="361427" y="664538"/>
                  </a:lnTo>
                  <a:lnTo>
                    <a:pt x="320127" y="651170"/>
                  </a:lnTo>
                  <a:lnTo>
                    <a:pt x="281014" y="637366"/>
                  </a:lnTo>
                  <a:lnTo>
                    <a:pt x="244155" y="623144"/>
                  </a:lnTo>
                  <a:lnTo>
                    <a:pt x="177461" y="593509"/>
                  </a:lnTo>
                  <a:lnTo>
                    <a:pt x="120571" y="562397"/>
                  </a:lnTo>
                  <a:lnTo>
                    <a:pt x="74012" y="529940"/>
                  </a:lnTo>
                  <a:lnTo>
                    <a:pt x="38309" y="496272"/>
                  </a:lnTo>
                  <a:lnTo>
                    <a:pt x="13988" y="461525"/>
                  </a:lnTo>
                  <a:lnTo>
                    <a:pt x="0" y="407669"/>
                  </a:lnTo>
                  <a:close/>
                </a:path>
              </a:pathLst>
            </a:custGeom>
            <a:ln w="15875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9382" y="352364"/>
            <a:ext cx="11720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254" dirty="0"/>
              <a:t>Como se reserva el turno? Ya estoy en la grilla.</a:t>
            </a:r>
            <a:endParaRPr spc="-204" dirty="0"/>
          </a:p>
        </p:txBody>
      </p:sp>
      <p:sp>
        <p:nvSpPr>
          <p:cNvPr id="7" name="object 7"/>
          <p:cNvSpPr txBox="1"/>
          <p:nvPr/>
        </p:nvSpPr>
        <p:spPr>
          <a:xfrm>
            <a:off x="7478014" y="2846323"/>
            <a:ext cx="238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Dob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2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l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gr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800" spc="1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15690" y="3410711"/>
            <a:ext cx="5057140" cy="1580515"/>
          </a:xfrm>
          <a:custGeom>
            <a:avLst/>
            <a:gdLst/>
            <a:ahLst/>
            <a:cxnLst/>
            <a:rect l="l" t="t" r="r" b="b"/>
            <a:pathLst>
              <a:path w="5057140" h="1580514">
                <a:moveTo>
                  <a:pt x="113792" y="1466214"/>
                </a:moveTo>
                <a:lnTo>
                  <a:pt x="0" y="1524381"/>
                </a:lnTo>
                <a:lnTo>
                  <a:pt x="114808" y="1580514"/>
                </a:lnTo>
                <a:lnTo>
                  <a:pt x="114470" y="1542542"/>
                </a:lnTo>
                <a:lnTo>
                  <a:pt x="95376" y="1542542"/>
                </a:lnTo>
                <a:lnTo>
                  <a:pt x="88005" y="1541121"/>
                </a:lnTo>
                <a:lnTo>
                  <a:pt x="81930" y="1537081"/>
                </a:lnTo>
                <a:lnTo>
                  <a:pt x="77785" y="1531040"/>
                </a:lnTo>
                <a:lnTo>
                  <a:pt x="76200" y="1523619"/>
                </a:lnTo>
                <a:lnTo>
                  <a:pt x="77620" y="1516247"/>
                </a:lnTo>
                <a:lnTo>
                  <a:pt x="81661" y="1510172"/>
                </a:lnTo>
                <a:lnTo>
                  <a:pt x="87701" y="1506027"/>
                </a:lnTo>
                <a:lnTo>
                  <a:pt x="95123" y="1504442"/>
                </a:lnTo>
                <a:lnTo>
                  <a:pt x="114130" y="1504270"/>
                </a:lnTo>
                <a:lnTo>
                  <a:pt x="113792" y="1466214"/>
                </a:lnTo>
                <a:close/>
              </a:path>
              <a:path w="5057140" h="1580514">
                <a:moveTo>
                  <a:pt x="114130" y="1504270"/>
                </a:moveTo>
                <a:lnTo>
                  <a:pt x="77620" y="1516247"/>
                </a:lnTo>
                <a:lnTo>
                  <a:pt x="76200" y="1523619"/>
                </a:lnTo>
                <a:lnTo>
                  <a:pt x="77785" y="1531040"/>
                </a:lnTo>
                <a:lnTo>
                  <a:pt x="81930" y="1537081"/>
                </a:lnTo>
                <a:lnTo>
                  <a:pt x="88005" y="1541121"/>
                </a:lnTo>
                <a:lnTo>
                  <a:pt x="95376" y="1542542"/>
                </a:lnTo>
                <a:lnTo>
                  <a:pt x="114468" y="1542370"/>
                </a:lnTo>
                <a:lnTo>
                  <a:pt x="114130" y="1504270"/>
                </a:lnTo>
                <a:close/>
              </a:path>
              <a:path w="5057140" h="1580514">
                <a:moveTo>
                  <a:pt x="114468" y="1542370"/>
                </a:moveTo>
                <a:lnTo>
                  <a:pt x="95376" y="1542542"/>
                </a:lnTo>
                <a:lnTo>
                  <a:pt x="114470" y="1542542"/>
                </a:lnTo>
                <a:lnTo>
                  <a:pt x="114468" y="1542370"/>
                </a:lnTo>
                <a:close/>
              </a:path>
              <a:path w="5057140" h="1580514">
                <a:moveTo>
                  <a:pt x="5038979" y="0"/>
                </a:moveTo>
                <a:lnTo>
                  <a:pt x="5017262" y="53339"/>
                </a:lnTo>
                <a:lnTo>
                  <a:pt x="5011928" y="86740"/>
                </a:lnTo>
                <a:lnTo>
                  <a:pt x="4991227" y="153670"/>
                </a:lnTo>
                <a:lnTo>
                  <a:pt x="4957064" y="220852"/>
                </a:lnTo>
                <a:lnTo>
                  <a:pt x="4934966" y="254635"/>
                </a:lnTo>
                <a:lnTo>
                  <a:pt x="4909693" y="288417"/>
                </a:lnTo>
                <a:lnTo>
                  <a:pt x="4881118" y="322199"/>
                </a:lnTo>
                <a:lnTo>
                  <a:pt x="4849368" y="355981"/>
                </a:lnTo>
                <a:lnTo>
                  <a:pt x="4814443" y="389636"/>
                </a:lnTo>
                <a:lnTo>
                  <a:pt x="4776343" y="423163"/>
                </a:lnTo>
                <a:lnTo>
                  <a:pt x="4735321" y="456564"/>
                </a:lnTo>
                <a:lnTo>
                  <a:pt x="4691253" y="489965"/>
                </a:lnTo>
                <a:lnTo>
                  <a:pt x="4644390" y="522986"/>
                </a:lnTo>
                <a:lnTo>
                  <a:pt x="4594606" y="555879"/>
                </a:lnTo>
                <a:lnTo>
                  <a:pt x="4542028" y="588518"/>
                </a:lnTo>
                <a:lnTo>
                  <a:pt x="4486783" y="621030"/>
                </a:lnTo>
                <a:lnTo>
                  <a:pt x="4428744" y="653033"/>
                </a:lnTo>
                <a:lnTo>
                  <a:pt x="4368038" y="684783"/>
                </a:lnTo>
                <a:lnTo>
                  <a:pt x="4304919" y="716280"/>
                </a:lnTo>
                <a:lnTo>
                  <a:pt x="4239260" y="747394"/>
                </a:lnTo>
                <a:lnTo>
                  <a:pt x="4171188" y="778256"/>
                </a:lnTo>
                <a:lnTo>
                  <a:pt x="4100703" y="808608"/>
                </a:lnTo>
                <a:lnTo>
                  <a:pt x="4027805" y="838581"/>
                </a:lnTo>
                <a:lnTo>
                  <a:pt x="3952748" y="868171"/>
                </a:lnTo>
                <a:lnTo>
                  <a:pt x="3875532" y="897382"/>
                </a:lnTo>
                <a:lnTo>
                  <a:pt x="3796157" y="925957"/>
                </a:lnTo>
                <a:lnTo>
                  <a:pt x="3714495" y="954151"/>
                </a:lnTo>
                <a:lnTo>
                  <a:pt x="3631057" y="981837"/>
                </a:lnTo>
                <a:lnTo>
                  <a:pt x="3545459" y="1009142"/>
                </a:lnTo>
                <a:lnTo>
                  <a:pt x="3458083" y="1035685"/>
                </a:lnTo>
                <a:lnTo>
                  <a:pt x="3368929" y="1061846"/>
                </a:lnTo>
                <a:lnTo>
                  <a:pt x="3277869" y="1087374"/>
                </a:lnTo>
                <a:lnTo>
                  <a:pt x="3185033" y="1112393"/>
                </a:lnTo>
                <a:lnTo>
                  <a:pt x="3090544" y="1136777"/>
                </a:lnTo>
                <a:lnTo>
                  <a:pt x="2994533" y="1160526"/>
                </a:lnTo>
                <a:lnTo>
                  <a:pt x="2896869" y="1183639"/>
                </a:lnTo>
                <a:lnTo>
                  <a:pt x="2696972" y="1227963"/>
                </a:lnTo>
                <a:lnTo>
                  <a:pt x="2491740" y="1269492"/>
                </a:lnTo>
                <a:lnTo>
                  <a:pt x="2281301" y="1308100"/>
                </a:lnTo>
                <a:lnTo>
                  <a:pt x="2066289" y="1343787"/>
                </a:lnTo>
                <a:lnTo>
                  <a:pt x="1847214" y="1376171"/>
                </a:lnTo>
                <a:lnTo>
                  <a:pt x="1624330" y="1405255"/>
                </a:lnTo>
                <a:lnTo>
                  <a:pt x="1398270" y="1431036"/>
                </a:lnTo>
                <a:lnTo>
                  <a:pt x="1169415" y="1453133"/>
                </a:lnTo>
                <a:lnTo>
                  <a:pt x="938276" y="1471549"/>
                </a:lnTo>
                <a:lnTo>
                  <a:pt x="705231" y="1486154"/>
                </a:lnTo>
                <a:lnTo>
                  <a:pt x="470788" y="1496695"/>
                </a:lnTo>
                <a:lnTo>
                  <a:pt x="235585" y="1503171"/>
                </a:lnTo>
                <a:lnTo>
                  <a:pt x="114130" y="1504270"/>
                </a:lnTo>
                <a:lnTo>
                  <a:pt x="114468" y="1542370"/>
                </a:lnTo>
                <a:lnTo>
                  <a:pt x="236600" y="1541271"/>
                </a:lnTo>
                <a:lnTo>
                  <a:pt x="472567" y="1534795"/>
                </a:lnTo>
                <a:lnTo>
                  <a:pt x="707517" y="1524127"/>
                </a:lnTo>
                <a:lnTo>
                  <a:pt x="941197" y="1509521"/>
                </a:lnTo>
                <a:lnTo>
                  <a:pt x="1172972" y="1491107"/>
                </a:lnTo>
                <a:lnTo>
                  <a:pt x="1402588" y="1468882"/>
                </a:lnTo>
                <a:lnTo>
                  <a:pt x="1629283" y="1443101"/>
                </a:lnTo>
                <a:lnTo>
                  <a:pt x="1852676" y="1413890"/>
                </a:lnTo>
                <a:lnTo>
                  <a:pt x="2072513" y="1381379"/>
                </a:lnTo>
                <a:lnTo>
                  <a:pt x="2288159" y="1345564"/>
                </a:lnTo>
                <a:lnTo>
                  <a:pt x="2499233" y="1306830"/>
                </a:lnTo>
                <a:lnTo>
                  <a:pt x="2705227" y="1265174"/>
                </a:lnTo>
                <a:lnTo>
                  <a:pt x="2905633" y="1220724"/>
                </a:lnTo>
                <a:lnTo>
                  <a:pt x="3003677" y="1197483"/>
                </a:lnTo>
                <a:lnTo>
                  <a:pt x="3194939" y="1149223"/>
                </a:lnTo>
                <a:lnTo>
                  <a:pt x="3288157" y="1124077"/>
                </a:lnTo>
                <a:lnTo>
                  <a:pt x="3379596" y="1098423"/>
                </a:lnTo>
                <a:lnTo>
                  <a:pt x="3469259" y="1072133"/>
                </a:lnTo>
                <a:lnTo>
                  <a:pt x="3557142" y="1045463"/>
                </a:lnTo>
                <a:lnTo>
                  <a:pt x="3642994" y="1018032"/>
                </a:lnTo>
                <a:lnTo>
                  <a:pt x="3726941" y="990219"/>
                </a:lnTo>
                <a:lnTo>
                  <a:pt x="3808984" y="961898"/>
                </a:lnTo>
                <a:lnTo>
                  <a:pt x="3888866" y="932942"/>
                </a:lnTo>
                <a:lnTo>
                  <a:pt x="3966717" y="903605"/>
                </a:lnTo>
                <a:lnTo>
                  <a:pt x="4042283" y="873760"/>
                </a:lnTo>
                <a:lnTo>
                  <a:pt x="4115816" y="843661"/>
                </a:lnTo>
                <a:lnTo>
                  <a:pt x="4186809" y="812926"/>
                </a:lnTo>
                <a:lnTo>
                  <a:pt x="4255516" y="781812"/>
                </a:lnTo>
                <a:lnTo>
                  <a:pt x="4321937" y="750443"/>
                </a:lnTo>
                <a:lnTo>
                  <a:pt x="4385818" y="718565"/>
                </a:lnTo>
                <a:lnTo>
                  <a:pt x="4447159" y="686435"/>
                </a:lnTo>
                <a:lnTo>
                  <a:pt x="4505960" y="653795"/>
                </a:lnTo>
                <a:lnTo>
                  <a:pt x="4562094" y="620902"/>
                </a:lnTo>
                <a:lnTo>
                  <a:pt x="4615688" y="587629"/>
                </a:lnTo>
                <a:lnTo>
                  <a:pt x="4666361" y="554101"/>
                </a:lnTo>
                <a:lnTo>
                  <a:pt x="4714240" y="520319"/>
                </a:lnTo>
                <a:lnTo>
                  <a:pt x="4759452" y="486156"/>
                </a:lnTo>
                <a:lnTo>
                  <a:pt x="4801616" y="451738"/>
                </a:lnTo>
                <a:lnTo>
                  <a:pt x="4840859" y="416940"/>
                </a:lnTo>
                <a:lnTo>
                  <a:pt x="4877054" y="382015"/>
                </a:lnTo>
                <a:lnTo>
                  <a:pt x="4910201" y="346837"/>
                </a:lnTo>
                <a:lnTo>
                  <a:pt x="4940173" y="311276"/>
                </a:lnTo>
                <a:lnTo>
                  <a:pt x="4966843" y="275463"/>
                </a:lnTo>
                <a:lnTo>
                  <a:pt x="4990338" y="239394"/>
                </a:lnTo>
                <a:lnTo>
                  <a:pt x="5010404" y="203073"/>
                </a:lnTo>
                <a:lnTo>
                  <a:pt x="5027168" y="166370"/>
                </a:lnTo>
                <a:lnTo>
                  <a:pt x="5040121" y="129539"/>
                </a:lnTo>
                <a:lnTo>
                  <a:pt x="5049520" y="92583"/>
                </a:lnTo>
                <a:lnTo>
                  <a:pt x="5057140" y="20065"/>
                </a:lnTo>
                <a:lnTo>
                  <a:pt x="5055998" y="12555"/>
                </a:lnTo>
                <a:lnTo>
                  <a:pt x="5052202" y="6270"/>
                </a:lnTo>
                <a:lnTo>
                  <a:pt x="5046335" y="1867"/>
                </a:lnTo>
                <a:lnTo>
                  <a:pt x="5038979" y="0"/>
                </a:lnTo>
                <a:close/>
              </a:path>
            </a:pathLst>
          </a:custGeom>
          <a:solidFill>
            <a:srgbClr val="FFFF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9" y="1141475"/>
            <a:ext cx="7501128" cy="535381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88946" y="2165286"/>
            <a:ext cx="3249930" cy="831215"/>
            <a:chOff x="8588946" y="2165286"/>
            <a:chExt cx="3249930" cy="831215"/>
          </a:xfrm>
        </p:grpSpPr>
        <p:sp>
          <p:nvSpPr>
            <p:cNvPr id="4" name="object 4"/>
            <p:cNvSpPr/>
            <p:nvPr/>
          </p:nvSpPr>
          <p:spPr>
            <a:xfrm>
              <a:off x="8596883" y="2173223"/>
              <a:ext cx="3234055" cy="815340"/>
            </a:xfrm>
            <a:custGeom>
              <a:avLst/>
              <a:gdLst/>
              <a:ahLst/>
              <a:cxnLst/>
              <a:rect l="l" t="t" r="r" b="b"/>
              <a:pathLst>
                <a:path w="3234054" h="815339">
                  <a:moveTo>
                    <a:pt x="1616964" y="0"/>
                  </a:moveTo>
                  <a:lnTo>
                    <a:pt x="1544935" y="397"/>
                  </a:lnTo>
                  <a:lnTo>
                    <a:pt x="1473713" y="1577"/>
                  </a:lnTo>
                  <a:lnTo>
                    <a:pt x="1403364" y="3524"/>
                  </a:lnTo>
                  <a:lnTo>
                    <a:pt x="1333953" y="6222"/>
                  </a:lnTo>
                  <a:lnTo>
                    <a:pt x="1265547" y="9653"/>
                  </a:lnTo>
                  <a:lnTo>
                    <a:pt x="1198211" y="13801"/>
                  </a:lnTo>
                  <a:lnTo>
                    <a:pt x="1132010" y="18649"/>
                  </a:lnTo>
                  <a:lnTo>
                    <a:pt x="1067011" y="24181"/>
                  </a:lnTo>
                  <a:lnTo>
                    <a:pt x="1003279" y="30381"/>
                  </a:lnTo>
                  <a:lnTo>
                    <a:pt x="940880" y="37231"/>
                  </a:lnTo>
                  <a:lnTo>
                    <a:pt x="879879" y="44716"/>
                  </a:lnTo>
                  <a:lnTo>
                    <a:pt x="820342" y="52819"/>
                  </a:lnTo>
                  <a:lnTo>
                    <a:pt x="762335" y="61522"/>
                  </a:lnTo>
                  <a:lnTo>
                    <a:pt x="705924" y="70810"/>
                  </a:lnTo>
                  <a:lnTo>
                    <a:pt x="651175" y="80666"/>
                  </a:lnTo>
                  <a:lnTo>
                    <a:pt x="598152" y="91073"/>
                  </a:lnTo>
                  <a:lnTo>
                    <a:pt x="546922" y="102015"/>
                  </a:lnTo>
                  <a:lnTo>
                    <a:pt x="497551" y="113476"/>
                  </a:lnTo>
                  <a:lnTo>
                    <a:pt x="450104" y="125438"/>
                  </a:lnTo>
                  <a:lnTo>
                    <a:pt x="404646" y="137886"/>
                  </a:lnTo>
                  <a:lnTo>
                    <a:pt x="361245" y="150801"/>
                  </a:lnTo>
                  <a:lnTo>
                    <a:pt x="319964" y="164169"/>
                  </a:lnTo>
                  <a:lnTo>
                    <a:pt x="280871" y="177973"/>
                  </a:lnTo>
                  <a:lnTo>
                    <a:pt x="244030" y="192195"/>
                  </a:lnTo>
                  <a:lnTo>
                    <a:pt x="177370" y="221830"/>
                  </a:lnTo>
                  <a:lnTo>
                    <a:pt x="120509" y="252942"/>
                  </a:lnTo>
                  <a:lnTo>
                    <a:pt x="73974" y="285399"/>
                  </a:lnTo>
                  <a:lnTo>
                    <a:pt x="38289" y="319067"/>
                  </a:lnTo>
                  <a:lnTo>
                    <a:pt x="13981" y="353814"/>
                  </a:lnTo>
                  <a:lnTo>
                    <a:pt x="0" y="407670"/>
                  </a:lnTo>
                  <a:lnTo>
                    <a:pt x="1575" y="425830"/>
                  </a:lnTo>
                  <a:lnTo>
                    <a:pt x="24680" y="479025"/>
                  </a:lnTo>
                  <a:lnTo>
                    <a:pt x="54742" y="513250"/>
                  </a:lnTo>
                  <a:lnTo>
                    <a:pt x="95918" y="546328"/>
                  </a:lnTo>
                  <a:lnTo>
                    <a:pt x="147682" y="578129"/>
                  </a:lnTo>
                  <a:lnTo>
                    <a:pt x="209508" y="608519"/>
                  </a:lnTo>
                  <a:lnTo>
                    <a:pt x="280871" y="637366"/>
                  </a:lnTo>
                  <a:lnTo>
                    <a:pt x="319964" y="651170"/>
                  </a:lnTo>
                  <a:lnTo>
                    <a:pt x="361245" y="664538"/>
                  </a:lnTo>
                  <a:lnTo>
                    <a:pt x="404646" y="677453"/>
                  </a:lnTo>
                  <a:lnTo>
                    <a:pt x="450104" y="689901"/>
                  </a:lnTo>
                  <a:lnTo>
                    <a:pt x="497551" y="701863"/>
                  </a:lnTo>
                  <a:lnTo>
                    <a:pt x="546922" y="713324"/>
                  </a:lnTo>
                  <a:lnTo>
                    <a:pt x="598152" y="724266"/>
                  </a:lnTo>
                  <a:lnTo>
                    <a:pt x="651175" y="734673"/>
                  </a:lnTo>
                  <a:lnTo>
                    <a:pt x="705924" y="744529"/>
                  </a:lnTo>
                  <a:lnTo>
                    <a:pt x="762335" y="753817"/>
                  </a:lnTo>
                  <a:lnTo>
                    <a:pt x="820342" y="762520"/>
                  </a:lnTo>
                  <a:lnTo>
                    <a:pt x="879879" y="770623"/>
                  </a:lnTo>
                  <a:lnTo>
                    <a:pt x="940880" y="778108"/>
                  </a:lnTo>
                  <a:lnTo>
                    <a:pt x="1003279" y="784958"/>
                  </a:lnTo>
                  <a:lnTo>
                    <a:pt x="1067011" y="791158"/>
                  </a:lnTo>
                  <a:lnTo>
                    <a:pt x="1132010" y="796690"/>
                  </a:lnTo>
                  <a:lnTo>
                    <a:pt x="1198211" y="801538"/>
                  </a:lnTo>
                  <a:lnTo>
                    <a:pt x="1265547" y="805686"/>
                  </a:lnTo>
                  <a:lnTo>
                    <a:pt x="1333953" y="809117"/>
                  </a:lnTo>
                  <a:lnTo>
                    <a:pt x="1403364" y="811815"/>
                  </a:lnTo>
                  <a:lnTo>
                    <a:pt x="1473713" y="813762"/>
                  </a:lnTo>
                  <a:lnTo>
                    <a:pt x="1544935" y="814942"/>
                  </a:lnTo>
                  <a:lnTo>
                    <a:pt x="1616964" y="815339"/>
                  </a:lnTo>
                  <a:lnTo>
                    <a:pt x="1688992" y="814942"/>
                  </a:lnTo>
                  <a:lnTo>
                    <a:pt x="1760214" y="813762"/>
                  </a:lnTo>
                  <a:lnTo>
                    <a:pt x="1830563" y="811815"/>
                  </a:lnTo>
                  <a:lnTo>
                    <a:pt x="1899974" y="809117"/>
                  </a:lnTo>
                  <a:lnTo>
                    <a:pt x="1968380" y="805686"/>
                  </a:lnTo>
                  <a:lnTo>
                    <a:pt x="2035716" y="801538"/>
                  </a:lnTo>
                  <a:lnTo>
                    <a:pt x="2101917" y="796690"/>
                  </a:lnTo>
                  <a:lnTo>
                    <a:pt x="2166916" y="791158"/>
                  </a:lnTo>
                  <a:lnTo>
                    <a:pt x="2230648" y="784958"/>
                  </a:lnTo>
                  <a:lnTo>
                    <a:pt x="2293047" y="778108"/>
                  </a:lnTo>
                  <a:lnTo>
                    <a:pt x="2354048" y="770623"/>
                  </a:lnTo>
                  <a:lnTo>
                    <a:pt x="2413585" y="762520"/>
                  </a:lnTo>
                  <a:lnTo>
                    <a:pt x="2471592" y="753817"/>
                  </a:lnTo>
                  <a:lnTo>
                    <a:pt x="2528003" y="744529"/>
                  </a:lnTo>
                  <a:lnTo>
                    <a:pt x="2582752" y="734673"/>
                  </a:lnTo>
                  <a:lnTo>
                    <a:pt x="2635775" y="724266"/>
                  </a:lnTo>
                  <a:lnTo>
                    <a:pt x="2687005" y="713324"/>
                  </a:lnTo>
                  <a:lnTo>
                    <a:pt x="2736376" y="701863"/>
                  </a:lnTo>
                  <a:lnTo>
                    <a:pt x="2783823" y="689901"/>
                  </a:lnTo>
                  <a:lnTo>
                    <a:pt x="2829281" y="677453"/>
                  </a:lnTo>
                  <a:lnTo>
                    <a:pt x="2872682" y="664538"/>
                  </a:lnTo>
                  <a:lnTo>
                    <a:pt x="2913963" y="651170"/>
                  </a:lnTo>
                  <a:lnTo>
                    <a:pt x="2953056" y="637366"/>
                  </a:lnTo>
                  <a:lnTo>
                    <a:pt x="2989897" y="623144"/>
                  </a:lnTo>
                  <a:lnTo>
                    <a:pt x="3056557" y="593509"/>
                  </a:lnTo>
                  <a:lnTo>
                    <a:pt x="3113418" y="562397"/>
                  </a:lnTo>
                  <a:lnTo>
                    <a:pt x="3159953" y="529940"/>
                  </a:lnTo>
                  <a:lnTo>
                    <a:pt x="3195638" y="496272"/>
                  </a:lnTo>
                  <a:lnTo>
                    <a:pt x="3219946" y="461525"/>
                  </a:lnTo>
                  <a:lnTo>
                    <a:pt x="3233928" y="407670"/>
                  </a:lnTo>
                  <a:lnTo>
                    <a:pt x="3232352" y="389509"/>
                  </a:lnTo>
                  <a:lnTo>
                    <a:pt x="3209247" y="336314"/>
                  </a:lnTo>
                  <a:lnTo>
                    <a:pt x="3179185" y="302089"/>
                  </a:lnTo>
                  <a:lnTo>
                    <a:pt x="3138009" y="269011"/>
                  </a:lnTo>
                  <a:lnTo>
                    <a:pt x="3086245" y="237210"/>
                  </a:lnTo>
                  <a:lnTo>
                    <a:pt x="3024419" y="206820"/>
                  </a:lnTo>
                  <a:lnTo>
                    <a:pt x="2953056" y="177973"/>
                  </a:lnTo>
                  <a:lnTo>
                    <a:pt x="2913963" y="164169"/>
                  </a:lnTo>
                  <a:lnTo>
                    <a:pt x="2872682" y="150801"/>
                  </a:lnTo>
                  <a:lnTo>
                    <a:pt x="2829281" y="137886"/>
                  </a:lnTo>
                  <a:lnTo>
                    <a:pt x="2783823" y="125438"/>
                  </a:lnTo>
                  <a:lnTo>
                    <a:pt x="2736376" y="113476"/>
                  </a:lnTo>
                  <a:lnTo>
                    <a:pt x="2687005" y="102015"/>
                  </a:lnTo>
                  <a:lnTo>
                    <a:pt x="2635775" y="91073"/>
                  </a:lnTo>
                  <a:lnTo>
                    <a:pt x="2582752" y="80666"/>
                  </a:lnTo>
                  <a:lnTo>
                    <a:pt x="2528003" y="70810"/>
                  </a:lnTo>
                  <a:lnTo>
                    <a:pt x="2471592" y="61522"/>
                  </a:lnTo>
                  <a:lnTo>
                    <a:pt x="2413585" y="52819"/>
                  </a:lnTo>
                  <a:lnTo>
                    <a:pt x="2354048" y="44716"/>
                  </a:lnTo>
                  <a:lnTo>
                    <a:pt x="2293047" y="37231"/>
                  </a:lnTo>
                  <a:lnTo>
                    <a:pt x="2230648" y="30381"/>
                  </a:lnTo>
                  <a:lnTo>
                    <a:pt x="2166916" y="24181"/>
                  </a:lnTo>
                  <a:lnTo>
                    <a:pt x="2101917" y="18649"/>
                  </a:lnTo>
                  <a:lnTo>
                    <a:pt x="2035716" y="13801"/>
                  </a:lnTo>
                  <a:lnTo>
                    <a:pt x="1968380" y="9653"/>
                  </a:lnTo>
                  <a:lnTo>
                    <a:pt x="1899974" y="6222"/>
                  </a:lnTo>
                  <a:lnTo>
                    <a:pt x="1830563" y="3524"/>
                  </a:lnTo>
                  <a:lnTo>
                    <a:pt x="1760214" y="1577"/>
                  </a:lnTo>
                  <a:lnTo>
                    <a:pt x="1688992" y="397"/>
                  </a:lnTo>
                  <a:lnTo>
                    <a:pt x="1616964" y="0"/>
                  </a:lnTo>
                  <a:close/>
                </a:path>
              </a:pathLst>
            </a:custGeom>
            <a:solidFill>
              <a:srgbClr val="042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96883" y="2173223"/>
              <a:ext cx="3234055" cy="815340"/>
            </a:xfrm>
            <a:custGeom>
              <a:avLst/>
              <a:gdLst/>
              <a:ahLst/>
              <a:cxnLst/>
              <a:rect l="l" t="t" r="r" b="b"/>
              <a:pathLst>
                <a:path w="3234054" h="815339">
                  <a:moveTo>
                    <a:pt x="0" y="407670"/>
                  </a:moveTo>
                  <a:lnTo>
                    <a:pt x="13981" y="353814"/>
                  </a:lnTo>
                  <a:lnTo>
                    <a:pt x="38289" y="319067"/>
                  </a:lnTo>
                  <a:lnTo>
                    <a:pt x="73974" y="285399"/>
                  </a:lnTo>
                  <a:lnTo>
                    <a:pt x="120509" y="252942"/>
                  </a:lnTo>
                  <a:lnTo>
                    <a:pt x="177370" y="221830"/>
                  </a:lnTo>
                  <a:lnTo>
                    <a:pt x="244030" y="192195"/>
                  </a:lnTo>
                  <a:lnTo>
                    <a:pt x="280871" y="177973"/>
                  </a:lnTo>
                  <a:lnTo>
                    <a:pt x="319964" y="164169"/>
                  </a:lnTo>
                  <a:lnTo>
                    <a:pt x="361245" y="150801"/>
                  </a:lnTo>
                  <a:lnTo>
                    <a:pt x="404646" y="137886"/>
                  </a:lnTo>
                  <a:lnTo>
                    <a:pt x="450104" y="125438"/>
                  </a:lnTo>
                  <a:lnTo>
                    <a:pt x="497551" y="113476"/>
                  </a:lnTo>
                  <a:lnTo>
                    <a:pt x="546922" y="102015"/>
                  </a:lnTo>
                  <a:lnTo>
                    <a:pt x="598152" y="91073"/>
                  </a:lnTo>
                  <a:lnTo>
                    <a:pt x="651175" y="80666"/>
                  </a:lnTo>
                  <a:lnTo>
                    <a:pt x="705924" y="70810"/>
                  </a:lnTo>
                  <a:lnTo>
                    <a:pt x="762335" y="61522"/>
                  </a:lnTo>
                  <a:lnTo>
                    <a:pt x="820342" y="52819"/>
                  </a:lnTo>
                  <a:lnTo>
                    <a:pt x="879879" y="44716"/>
                  </a:lnTo>
                  <a:lnTo>
                    <a:pt x="940880" y="37231"/>
                  </a:lnTo>
                  <a:lnTo>
                    <a:pt x="1003279" y="30381"/>
                  </a:lnTo>
                  <a:lnTo>
                    <a:pt x="1067011" y="24181"/>
                  </a:lnTo>
                  <a:lnTo>
                    <a:pt x="1132010" y="18649"/>
                  </a:lnTo>
                  <a:lnTo>
                    <a:pt x="1198211" y="13801"/>
                  </a:lnTo>
                  <a:lnTo>
                    <a:pt x="1265547" y="9653"/>
                  </a:lnTo>
                  <a:lnTo>
                    <a:pt x="1333953" y="6222"/>
                  </a:lnTo>
                  <a:lnTo>
                    <a:pt x="1403364" y="3524"/>
                  </a:lnTo>
                  <a:lnTo>
                    <a:pt x="1473713" y="1577"/>
                  </a:lnTo>
                  <a:lnTo>
                    <a:pt x="1544935" y="397"/>
                  </a:lnTo>
                  <a:lnTo>
                    <a:pt x="1616964" y="0"/>
                  </a:lnTo>
                  <a:lnTo>
                    <a:pt x="1688992" y="397"/>
                  </a:lnTo>
                  <a:lnTo>
                    <a:pt x="1760214" y="1577"/>
                  </a:lnTo>
                  <a:lnTo>
                    <a:pt x="1830563" y="3524"/>
                  </a:lnTo>
                  <a:lnTo>
                    <a:pt x="1899974" y="6222"/>
                  </a:lnTo>
                  <a:lnTo>
                    <a:pt x="1968380" y="9653"/>
                  </a:lnTo>
                  <a:lnTo>
                    <a:pt x="2035716" y="13801"/>
                  </a:lnTo>
                  <a:lnTo>
                    <a:pt x="2101917" y="18649"/>
                  </a:lnTo>
                  <a:lnTo>
                    <a:pt x="2166916" y="24181"/>
                  </a:lnTo>
                  <a:lnTo>
                    <a:pt x="2230648" y="30381"/>
                  </a:lnTo>
                  <a:lnTo>
                    <a:pt x="2293047" y="37231"/>
                  </a:lnTo>
                  <a:lnTo>
                    <a:pt x="2354048" y="44716"/>
                  </a:lnTo>
                  <a:lnTo>
                    <a:pt x="2413585" y="52819"/>
                  </a:lnTo>
                  <a:lnTo>
                    <a:pt x="2471592" y="61522"/>
                  </a:lnTo>
                  <a:lnTo>
                    <a:pt x="2528003" y="70810"/>
                  </a:lnTo>
                  <a:lnTo>
                    <a:pt x="2582752" y="80666"/>
                  </a:lnTo>
                  <a:lnTo>
                    <a:pt x="2635775" y="91073"/>
                  </a:lnTo>
                  <a:lnTo>
                    <a:pt x="2687005" y="102015"/>
                  </a:lnTo>
                  <a:lnTo>
                    <a:pt x="2736376" y="113476"/>
                  </a:lnTo>
                  <a:lnTo>
                    <a:pt x="2783823" y="125438"/>
                  </a:lnTo>
                  <a:lnTo>
                    <a:pt x="2829281" y="137886"/>
                  </a:lnTo>
                  <a:lnTo>
                    <a:pt x="2872682" y="150801"/>
                  </a:lnTo>
                  <a:lnTo>
                    <a:pt x="2913963" y="164169"/>
                  </a:lnTo>
                  <a:lnTo>
                    <a:pt x="2953056" y="177973"/>
                  </a:lnTo>
                  <a:lnTo>
                    <a:pt x="2989897" y="192195"/>
                  </a:lnTo>
                  <a:lnTo>
                    <a:pt x="3056557" y="221830"/>
                  </a:lnTo>
                  <a:lnTo>
                    <a:pt x="3113418" y="252942"/>
                  </a:lnTo>
                  <a:lnTo>
                    <a:pt x="3159953" y="285399"/>
                  </a:lnTo>
                  <a:lnTo>
                    <a:pt x="3195638" y="319067"/>
                  </a:lnTo>
                  <a:lnTo>
                    <a:pt x="3219946" y="353814"/>
                  </a:lnTo>
                  <a:lnTo>
                    <a:pt x="3233928" y="407670"/>
                  </a:lnTo>
                  <a:lnTo>
                    <a:pt x="3232352" y="425830"/>
                  </a:lnTo>
                  <a:lnTo>
                    <a:pt x="3209247" y="479025"/>
                  </a:lnTo>
                  <a:lnTo>
                    <a:pt x="3179185" y="513250"/>
                  </a:lnTo>
                  <a:lnTo>
                    <a:pt x="3138009" y="546328"/>
                  </a:lnTo>
                  <a:lnTo>
                    <a:pt x="3086245" y="578129"/>
                  </a:lnTo>
                  <a:lnTo>
                    <a:pt x="3024419" y="608519"/>
                  </a:lnTo>
                  <a:lnTo>
                    <a:pt x="2953056" y="637366"/>
                  </a:lnTo>
                  <a:lnTo>
                    <a:pt x="2913963" y="651170"/>
                  </a:lnTo>
                  <a:lnTo>
                    <a:pt x="2872682" y="664538"/>
                  </a:lnTo>
                  <a:lnTo>
                    <a:pt x="2829281" y="677453"/>
                  </a:lnTo>
                  <a:lnTo>
                    <a:pt x="2783823" y="689901"/>
                  </a:lnTo>
                  <a:lnTo>
                    <a:pt x="2736376" y="701863"/>
                  </a:lnTo>
                  <a:lnTo>
                    <a:pt x="2687005" y="713324"/>
                  </a:lnTo>
                  <a:lnTo>
                    <a:pt x="2635775" y="724266"/>
                  </a:lnTo>
                  <a:lnTo>
                    <a:pt x="2582752" y="734673"/>
                  </a:lnTo>
                  <a:lnTo>
                    <a:pt x="2528003" y="744529"/>
                  </a:lnTo>
                  <a:lnTo>
                    <a:pt x="2471592" y="753817"/>
                  </a:lnTo>
                  <a:lnTo>
                    <a:pt x="2413585" y="762520"/>
                  </a:lnTo>
                  <a:lnTo>
                    <a:pt x="2354048" y="770623"/>
                  </a:lnTo>
                  <a:lnTo>
                    <a:pt x="2293047" y="778108"/>
                  </a:lnTo>
                  <a:lnTo>
                    <a:pt x="2230648" y="784958"/>
                  </a:lnTo>
                  <a:lnTo>
                    <a:pt x="2166916" y="791158"/>
                  </a:lnTo>
                  <a:lnTo>
                    <a:pt x="2101917" y="796690"/>
                  </a:lnTo>
                  <a:lnTo>
                    <a:pt x="2035716" y="801538"/>
                  </a:lnTo>
                  <a:lnTo>
                    <a:pt x="1968380" y="805686"/>
                  </a:lnTo>
                  <a:lnTo>
                    <a:pt x="1899974" y="809117"/>
                  </a:lnTo>
                  <a:lnTo>
                    <a:pt x="1830563" y="811815"/>
                  </a:lnTo>
                  <a:lnTo>
                    <a:pt x="1760214" y="813762"/>
                  </a:lnTo>
                  <a:lnTo>
                    <a:pt x="1688992" y="814942"/>
                  </a:lnTo>
                  <a:lnTo>
                    <a:pt x="1616964" y="815339"/>
                  </a:lnTo>
                  <a:lnTo>
                    <a:pt x="1544935" y="814942"/>
                  </a:lnTo>
                  <a:lnTo>
                    <a:pt x="1473713" y="813762"/>
                  </a:lnTo>
                  <a:lnTo>
                    <a:pt x="1403364" y="811815"/>
                  </a:lnTo>
                  <a:lnTo>
                    <a:pt x="1333953" y="809117"/>
                  </a:lnTo>
                  <a:lnTo>
                    <a:pt x="1265547" y="805686"/>
                  </a:lnTo>
                  <a:lnTo>
                    <a:pt x="1198211" y="801538"/>
                  </a:lnTo>
                  <a:lnTo>
                    <a:pt x="1132010" y="796690"/>
                  </a:lnTo>
                  <a:lnTo>
                    <a:pt x="1067011" y="791158"/>
                  </a:lnTo>
                  <a:lnTo>
                    <a:pt x="1003279" y="784958"/>
                  </a:lnTo>
                  <a:lnTo>
                    <a:pt x="940880" y="778108"/>
                  </a:lnTo>
                  <a:lnTo>
                    <a:pt x="879879" y="770623"/>
                  </a:lnTo>
                  <a:lnTo>
                    <a:pt x="820342" y="762520"/>
                  </a:lnTo>
                  <a:lnTo>
                    <a:pt x="762335" y="753817"/>
                  </a:lnTo>
                  <a:lnTo>
                    <a:pt x="705924" y="744529"/>
                  </a:lnTo>
                  <a:lnTo>
                    <a:pt x="651175" y="734673"/>
                  </a:lnTo>
                  <a:lnTo>
                    <a:pt x="598152" y="724266"/>
                  </a:lnTo>
                  <a:lnTo>
                    <a:pt x="546922" y="713324"/>
                  </a:lnTo>
                  <a:lnTo>
                    <a:pt x="497551" y="701863"/>
                  </a:lnTo>
                  <a:lnTo>
                    <a:pt x="450104" y="689901"/>
                  </a:lnTo>
                  <a:lnTo>
                    <a:pt x="404646" y="677453"/>
                  </a:lnTo>
                  <a:lnTo>
                    <a:pt x="361245" y="664538"/>
                  </a:lnTo>
                  <a:lnTo>
                    <a:pt x="319964" y="651170"/>
                  </a:lnTo>
                  <a:lnTo>
                    <a:pt x="280871" y="637366"/>
                  </a:lnTo>
                  <a:lnTo>
                    <a:pt x="244030" y="623144"/>
                  </a:lnTo>
                  <a:lnTo>
                    <a:pt x="177370" y="593509"/>
                  </a:lnTo>
                  <a:lnTo>
                    <a:pt x="120509" y="562397"/>
                  </a:lnTo>
                  <a:lnTo>
                    <a:pt x="73974" y="529940"/>
                  </a:lnTo>
                  <a:lnTo>
                    <a:pt x="38289" y="496272"/>
                  </a:lnTo>
                  <a:lnTo>
                    <a:pt x="13981" y="461525"/>
                  </a:lnTo>
                  <a:lnTo>
                    <a:pt x="0" y="407670"/>
                  </a:lnTo>
                  <a:close/>
                </a:path>
              </a:pathLst>
            </a:custGeom>
            <a:ln w="15875">
              <a:solidFill>
                <a:srgbClr val="032D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79" y="352364"/>
            <a:ext cx="115718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AR" spc="-35" dirty="0"/>
              <a:t>Como guardamos el turno?</a:t>
            </a:r>
            <a:endParaRPr spc="-204" dirty="0"/>
          </a:p>
        </p:txBody>
      </p:sp>
      <p:sp>
        <p:nvSpPr>
          <p:cNvPr id="7" name="object 7"/>
          <p:cNvSpPr txBox="1"/>
          <p:nvPr/>
        </p:nvSpPr>
        <p:spPr>
          <a:xfrm>
            <a:off x="8809990" y="2453132"/>
            <a:ext cx="2781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Com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1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6058" y="2970276"/>
            <a:ext cx="9008110" cy="3178175"/>
          </a:xfrm>
          <a:custGeom>
            <a:avLst/>
            <a:gdLst/>
            <a:ahLst/>
            <a:cxnLst/>
            <a:rect l="l" t="t" r="r" b="b"/>
            <a:pathLst>
              <a:path w="9008110" h="3178175">
                <a:moveTo>
                  <a:pt x="114045" y="3063862"/>
                </a:moveTo>
                <a:lnTo>
                  <a:pt x="0" y="3121621"/>
                </a:lnTo>
                <a:lnTo>
                  <a:pt x="114553" y="3178149"/>
                </a:lnTo>
                <a:lnTo>
                  <a:pt x="114385" y="3140163"/>
                </a:lnTo>
                <a:lnTo>
                  <a:pt x="95376" y="3140163"/>
                </a:lnTo>
                <a:lnTo>
                  <a:pt x="87933" y="3138703"/>
                </a:lnTo>
                <a:lnTo>
                  <a:pt x="81835" y="3134652"/>
                </a:lnTo>
                <a:lnTo>
                  <a:pt x="77714" y="3128619"/>
                </a:lnTo>
                <a:lnTo>
                  <a:pt x="76200" y="3121215"/>
                </a:lnTo>
                <a:lnTo>
                  <a:pt x="77674" y="3113788"/>
                </a:lnTo>
                <a:lnTo>
                  <a:pt x="81708" y="3107710"/>
                </a:lnTo>
                <a:lnTo>
                  <a:pt x="87719" y="3103597"/>
                </a:lnTo>
                <a:lnTo>
                  <a:pt x="95122" y="3102063"/>
                </a:lnTo>
                <a:lnTo>
                  <a:pt x="114215" y="3101960"/>
                </a:lnTo>
                <a:lnTo>
                  <a:pt x="114045" y="3063862"/>
                </a:lnTo>
                <a:close/>
              </a:path>
              <a:path w="9008110" h="3178175">
                <a:moveTo>
                  <a:pt x="114215" y="3101960"/>
                </a:moveTo>
                <a:lnTo>
                  <a:pt x="77674" y="3113788"/>
                </a:lnTo>
                <a:lnTo>
                  <a:pt x="76200" y="3121215"/>
                </a:lnTo>
                <a:lnTo>
                  <a:pt x="77714" y="3128619"/>
                </a:lnTo>
                <a:lnTo>
                  <a:pt x="81835" y="3134652"/>
                </a:lnTo>
                <a:lnTo>
                  <a:pt x="87933" y="3138703"/>
                </a:lnTo>
                <a:lnTo>
                  <a:pt x="95376" y="3140163"/>
                </a:lnTo>
                <a:lnTo>
                  <a:pt x="114384" y="3140059"/>
                </a:lnTo>
                <a:lnTo>
                  <a:pt x="114215" y="3101960"/>
                </a:lnTo>
                <a:close/>
              </a:path>
              <a:path w="9008110" h="3178175">
                <a:moveTo>
                  <a:pt x="114384" y="3140059"/>
                </a:moveTo>
                <a:lnTo>
                  <a:pt x="95376" y="3140163"/>
                </a:lnTo>
                <a:lnTo>
                  <a:pt x="114385" y="3140163"/>
                </a:lnTo>
                <a:close/>
              </a:path>
              <a:path w="9008110" h="3178175">
                <a:moveTo>
                  <a:pt x="8989441" y="0"/>
                </a:moveTo>
                <a:lnTo>
                  <a:pt x="8969121" y="54990"/>
                </a:lnTo>
                <a:lnTo>
                  <a:pt x="8966835" y="90424"/>
                </a:lnTo>
                <a:lnTo>
                  <a:pt x="8957183" y="161416"/>
                </a:lnTo>
                <a:lnTo>
                  <a:pt x="8941435" y="232537"/>
                </a:lnTo>
                <a:lnTo>
                  <a:pt x="8919464" y="303657"/>
                </a:lnTo>
                <a:lnTo>
                  <a:pt x="8891270" y="374650"/>
                </a:lnTo>
                <a:lnTo>
                  <a:pt x="8857107" y="445770"/>
                </a:lnTo>
                <a:lnTo>
                  <a:pt x="8816975" y="516636"/>
                </a:lnTo>
                <a:lnTo>
                  <a:pt x="8771128" y="587375"/>
                </a:lnTo>
                <a:lnTo>
                  <a:pt x="8719566" y="657987"/>
                </a:lnTo>
                <a:lnTo>
                  <a:pt x="8662162" y="728344"/>
                </a:lnTo>
                <a:lnTo>
                  <a:pt x="8599424" y="798322"/>
                </a:lnTo>
                <a:lnTo>
                  <a:pt x="8530971" y="868172"/>
                </a:lnTo>
                <a:lnTo>
                  <a:pt x="8457311" y="937641"/>
                </a:lnTo>
                <a:lnTo>
                  <a:pt x="8378317" y="1006601"/>
                </a:lnTo>
                <a:lnTo>
                  <a:pt x="8294116" y="1075055"/>
                </a:lnTo>
                <a:lnTo>
                  <a:pt x="8204962" y="1143254"/>
                </a:lnTo>
                <a:lnTo>
                  <a:pt x="8110728" y="1210818"/>
                </a:lnTo>
                <a:lnTo>
                  <a:pt x="8011795" y="1277747"/>
                </a:lnTo>
                <a:lnTo>
                  <a:pt x="7908036" y="1344041"/>
                </a:lnTo>
                <a:lnTo>
                  <a:pt x="7799578" y="1409827"/>
                </a:lnTo>
                <a:lnTo>
                  <a:pt x="7686548" y="1474851"/>
                </a:lnTo>
                <a:lnTo>
                  <a:pt x="7569200" y="1539113"/>
                </a:lnTo>
                <a:lnTo>
                  <a:pt x="7447407" y="1602613"/>
                </a:lnTo>
                <a:lnTo>
                  <a:pt x="7321423" y="1665478"/>
                </a:lnTo>
                <a:lnTo>
                  <a:pt x="7191248" y="1727327"/>
                </a:lnTo>
                <a:lnTo>
                  <a:pt x="7057136" y="1788287"/>
                </a:lnTo>
                <a:lnTo>
                  <a:pt x="6919087" y="1848485"/>
                </a:lnTo>
                <a:lnTo>
                  <a:pt x="6777228" y="1907667"/>
                </a:lnTo>
                <a:lnTo>
                  <a:pt x="6631559" y="1965833"/>
                </a:lnTo>
                <a:lnTo>
                  <a:pt x="6482334" y="2022983"/>
                </a:lnTo>
                <a:lnTo>
                  <a:pt x="6329680" y="2079117"/>
                </a:lnTo>
                <a:lnTo>
                  <a:pt x="6173596" y="2134108"/>
                </a:lnTo>
                <a:lnTo>
                  <a:pt x="6014212" y="2188083"/>
                </a:lnTo>
                <a:lnTo>
                  <a:pt x="5851651" y="2240788"/>
                </a:lnTo>
                <a:lnTo>
                  <a:pt x="5685917" y="2292223"/>
                </a:lnTo>
                <a:lnTo>
                  <a:pt x="5517134" y="2342515"/>
                </a:lnTo>
                <a:lnTo>
                  <a:pt x="5345684" y="2391537"/>
                </a:lnTo>
                <a:lnTo>
                  <a:pt x="5171186" y="2439289"/>
                </a:lnTo>
                <a:lnTo>
                  <a:pt x="4994275" y="2485644"/>
                </a:lnTo>
                <a:lnTo>
                  <a:pt x="4814696" y="2530475"/>
                </a:lnTo>
                <a:lnTo>
                  <a:pt x="4632579" y="2574036"/>
                </a:lnTo>
                <a:lnTo>
                  <a:pt x="4448175" y="2616073"/>
                </a:lnTo>
                <a:lnTo>
                  <a:pt x="4261484" y="2656763"/>
                </a:lnTo>
                <a:lnTo>
                  <a:pt x="4072508" y="2695879"/>
                </a:lnTo>
                <a:lnTo>
                  <a:pt x="3688715" y="2769336"/>
                </a:lnTo>
                <a:lnTo>
                  <a:pt x="3297428" y="2836227"/>
                </a:lnTo>
                <a:lnTo>
                  <a:pt x="2899664" y="2896374"/>
                </a:lnTo>
                <a:lnTo>
                  <a:pt x="2698622" y="2923781"/>
                </a:lnTo>
                <a:lnTo>
                  <a:pt x="2292477" y="2973070"/>
                </a:lnTo>
                <a:lnTo>
                  <a:pt x="1881759" y="3014941"/>
                </a:lnTo>
                <a:lnTo>
                  <a:pt x="1467358" y="3049003"/>
                </a:lnTo>
                <a:lnTo>
                  <a:pt x="1050162" y="3074987"/>
                </a:lnTo>
                <a:lnTo>
                  <a:pt x="840740" y="3084791"/>
                </a:lnTo>
                <a:lnTo>
                  <a:pt x="420750" y="3098101"/>
                </a:lnTo>
                <a:lnTo>
                  <a:pt x="210438" y="3101441"/>
                </a:lnTo>
                <a:lnTo>
                  <a:pt x="114215" y="3101960"/>
                </a:lnTo>
                <a:lnTo>
                  <a:pt x="114384" y="3140059"/>
                </a:lnTo>
                <a:lnTo>
                  <a:pt x="210947" y="3139528"/>
                </a:lnTo>
                <a:lnTo>
                  <a:pt x="421766" y="3136188"/>
                </a:lnTo>
                <a:lnTo>
                  <a:pt x="632333" y="3130562"/>
                </a:lnTo>
                <a:lnTo>
                  <a:pt x="842517" y="3122841"/>
                </a:lnTo>
                <a:lnTo>
                  <a:pt x="1052322" y="3113024"/>
                </a:lnTo>
                <a:lnTo>
                  <a:pt x="1470279" y="3086989"/>
                </a:lnTo>
                <a:lnTo>
                  <a:pt x="1885441" y="3052864"/>
                </a:lnTo>
                <a:lnTo>
                  <a:pt x="2296921" y="3010916"/>
                </a:lnTo>
                <a:lnTo>
                  <a:pt x="2500883" y="2987179"/>
                </a:lnTo>
                <a:lnTo>
                  <a:pt x="2905252" y="2934068"/>
                </a:lnTo>
                <a:lnTo>
                  <a:pt x="3303778" y="2873819"/>
                </a:lnTo>
                <a:lnTo>
                  <a:pt x="3695700" y="2806788"/>
                </a:lnTo>
                <a:lnTo>
                  <a:pt x="4080255" y="2733179"/>
                </a:lnTo>
                <a:lnTo>
                  <a:pt x="4269486" y="2694000"/>
                </a:lnTo>
                <a:lnTo>
                  <a:pt x="4456557" y="2653284"/>
                </a:lnTo>
                <a:lnTo>
                  <a:pt x="4641342" y="2611120"/>
                </a:lnTo>
                <a:lnTo>
                  <a:pt x="4823841" y="2567432"/>
                </a:lnTo>
                <a:lnTo>
                  <a:pt x="5003927" y="2522474"/>
                </a:lnTo>
                <a:lnTo>
                  <a:pt x="5181345" y="2475992"/>
                </a:lnTo>
                <a:lnTo>
                  <a:pt x="5356097" y="2428113"/>
                </a:lnTo>
                <a:lnTo>
                  <a:pt x="5528056" y="2378964"/>
                </a:lnTo>
                <a:lnTo>
                  <a:pt x="5697220" y="2328545"/>
                </a:lnTo>
                <a:lnTo>
                  <a:pt x="5863336" y="2276983"/>
                </a:lnTo>
                <a:lnTo>
                  <a:pt x="6026403" y="2224151"/>
                </a:lnTo>
                <a:lnTo>
                  <a:pt x="6186296" y="2170049"/>
                </a:lnTo>
                <a:lnTo>
                  <a:pt x="6342761" y="2114931"/>
                </a:lnTo>
                <a:lnTo>
                  <a:pt x="6496049" y="2058670"/>
                </a:lnTo>
                <a:lnTo>
                  <a:pt x="6645656" y="2001139"/>
                </a:lnTo>
                <a:lnTo>
                  <a:pt x="6791833" y="1942719"/>
                </a:lnTo>
                <a:lnTo>
                  <a:pt x="6934327" y="1883410"/>
                </a:lnTo>
                <a:lnTo>
                  <a:pt x="7072884" y="1822958"/>
                </a:lnTo>
                <a:lnTo>
                  <a:pt x="7207631" y="1761744"/>
                </a:lnTo>
                <a:lnTo>
                  <a:pt x="7338314" y="1699514"/>
                </a:lnTo>
                <a:lnTo>
                  <a:pt x="7464933" y="1636395"/>
                </a:lnTo>
                <a:lnTo>
                  <a:pt x="7587488" y="1572514"/>
                </a:lnTo>
                <a:lnTo>
                  <a:pt x="7705598" y="1507871"/>
                </a:lnTo>
                <a:lnTo>
                  <a:pt x="7819390" y="1442339"/>
                </a:lnTo>
                <a:lnTo>
                  <a:pt x="7928483" y="1376172"/>
                </a:lnTo>
                <a:lnTo>
                  <a:pt x="8033131" y="1309243"/>
                </a:lnTo>
                <a:lnTo>
                  <a:pt x="8132953" y="1241679"/>
                </a:lnTo>
                <a:lnTo>
                  <a:pt x="8228076" y="1173480"/>
                </a:lnTo>
                <a:lnTo>
                  <a:pt x="8318246" y="1104646"/>
                </a:lnTo>
                <a:lnTo>
                  <a:pt x="8403336" y="1035176"/>
                </a:lnTo>
                <a:lnTo>
                  <a:pt x="8483473" y="965326"/>
                </a:lnTo>
                <a:lnTo>
                  <a:pt x="8558149" y="894715"/>
                </a:lnTo>
                <a:lnTo>
                  <a:pt x="8627745" y="823722"/>
                </a:lnTo>
                <a:lnTo>
                  <a:pt x="8691753" y="752348"/>
                </a:lnTo>
                <a:lnTo>
                  <a:pt x="8750300" y="680466"/>
                </a:lnTo>
                <a:lnTo>
                  <a:pt x="8803132" y="608202"/>
                </a:lnTo>
                <a:lnTo>
                  <a:pt x="8850122" y="535432"/>
                </a:lnTo>
                <a:lnTo>
                  <a:pt x="8891397" y="462279"/>
                </a:lnTo>
                <a:lnTo>
                  <a:pt x="8926449" y="389254"/>
                </a:lnTo>
                <a:lnTo>
                  <a:pt x="8941816" y="352425"/>
                </a:lnTo>
                <a:lnTo>
                  <a:pt x="8955659" y="315468"/>
                </a:lnTo>
                <a:lnTo>
                  <a:pt x="8967724" y="278638"/>
                </a:lnTo>
                <a:lnTo>
                  <a:pt x="8978392" y="241553"/>
                </a:lnTo>
                <a:lnTo>
                  <a:pt x="8987409" y="204470"/>
                </a:lnTo>
                <a:lnTo>
                  <a:pt x="9000617" y="130301"/>
                </a:lnTo>
                <a:lnTo>
                  <a:pt x="9007221" y="55879"/>
                </a:lnTo>
                <a:lnTo>
                  <a:pt x="9008110" y="19558"/>
                </a:lnTo>
                <a:lnTo>
                  <a:pt x="9006782" y="12090"/>
                </a:lnTo>
                <a:lnTo>
                  <a:pt x="9002823" y="5921"/>
                </a:lnTo>
                <a:lnTo>
                  <a:pt x="8996840" y="1680"/>
                </a:lnTo>
                <a:lnTo>
                  <a:pt x="8989441" y="0"/>
                </a:lnTo>
                <a:close/>
              </a:path>
            </a:pathLst>
          </a:custGeom>
          <a:solidFill>
            <a:srgbClr val="FFFF00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875</TotalTime>
  <Words>425</Words>
  <Application>Microsoft Office PowerPoint</Application>
  <PresentationFormat>Panorámica</PresentationFormat>
  <Paragraphs>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Verdana</vt:lpstr>
      <vt:lpstr>Wingdings 3</vt:lpstr>
      <vt:lpstr>Sector</vt:lpstr>
      <vt:lpstr>Agenda de Turnos</vt:lpstr>
      <vt:lpstr>Primero deberemos iniciar la VPN</vt:lpstr>
      <vt:lpstr>Abrimos el navegador e ingresamos a tango blue</vt:lpstr>
      <vt:lpstr>Si no nos pide el usuario y la contraseña?</vt:lpstr>
      <vt:lpstr>Ya estoy en Tango Blue con mi usuario</vt:lpstr>
      <vt:lpstr>No me abre la agenda de turnos</vt:lpstr>
      <vt:lpstr>Y ahora como sigue? Ya estoy en el turnero.</vt:lpstr>
      <vt:lpstr>Como se reserva el turno? Ya estoy en la grilla.</vt:lpstr>
      <vt:lpstr>Como guardamos el turno?</vt:lpstr>
      <vt:lpstr>Se puede modificar si ya guarde el turno?</vt:lpstr>
      <vt:lpstr>Quiero cambiar el estado del turno… como?</vt:lpstr>
      <vt:lpstr>Actualicemos la grilla periódicamente para ver la ultima información</vt:lpstr>
      <vt:lpstr>Pueden ver los videos en:  en la intranet de Jardin de pilar  http://intranet/aiovg_videos/capacitacion-agenda-de-turnos-jardin-del-pilar-turnero/  Y para quienes no tengan acceso a la intranet, o quieran verlo desde el celu, he subido el mismo video a YouTube.    https://youtu.be/HzqKBJxgt9Y 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Convenios</dc:title>
  <dc:creator>Juan José Gomez Bau</dc:creator>
  <cp:lastModifiedBy>Juan Bau</cp:lastModifiedBy>
  <cp:revision>6</cp:revision>
  <dcterms:created xsi:type="dcterms:W3CDTF">2021-07-20T23:01:56Z</dcterms:created>
  <dcterms:modified xsi:type="dcterms:W3CDTF">2023-06-01T07:39:26Z</dcterms:modified>
</cp:coreProperties>
</file>