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56" r:id="rId2"/>
    <p:sldId id="259" r:id="rId3"/>
    <p:sldId id="266" r:id="rId4"/>
    <p:sldId id="261" r:id="rId5"/>
    <p:sldId id="260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EF80BE-CC13-4B19-9FFC-B682149752EA}" v="12" dt="2021-09-22T03:14:35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Jose Gomez Bau" userId="1218a45f-ae4a-4e49-a964-4137988aba62" providerId="ADAL" clId="{95EF80BE-CC13-4B19-9FFC-B682149752EA}"/>
    <pc:docChg chg="undo custSel addSld delSld modSld">
      <pc:chgData name="Juan Jose Gomez Bau" userId="1218a45f-ae4a-4e49-a964-4137988aba62" providerId="ADAL" clId="{95EF80BE-CC13-4B19-9FFC-B682149752EA}" dt="2021-09-22T03:21:55.472" v="3000" actId="20577"/>
      <pc:docMkLst>
        <pc:docMk/>
      </pc:docMkLst>
      <pc:sldChg chg="modSp mod">
        <pc:chgData name="Juan Jose Gomez Bau" userId="1218a45f-ae4a-4e49-a964-4137988aba62" providerId="ADAL" clId="{95EF80BE-CC13-4B19-9FFC-B682149752EA}" dt="2021-09-22T03:18:25.252" v="2764" actId="20577"/>
        <pc:sldMkLst>
          <pc:docMk/>
          <pc:sldMk cId="891813212" sldId="256"/>
        </pc:sldMkLst>
        <pc:spChg chg="mod">
          <ac:chgData name="Juan Jose Gomez Bau" userId="1218a45f-ae4a-4e49-a964-4137988aba62" providerId="ADAL" clId="{95EF80BE-CC13-4B19-9FFC-B682149752EA}" dt="2021-09-22T02:57:28.600" v="15" actId="20577"/>
          <ac:spMkLst>
            <pc:docMk/>
            <pc:sldMk cId="891813212" sldId="256"/>
            <ac:spMk id="2" creationId="{6A2F6073-CC8A-4BC8-B350-C47914FCBC84}"/>
          </ac:spMkLst>
        </pc:spChg>
        <pc:spChg chg="mod">
          <ac:chgData name="Juan Jose Gomez Bau" userId="1218a45f-ae4a-4e49-a964-4137988aba62" providerId="ADAL" clId="{95EF80BE-CC13-4B19-9FFC-B682149752EA}" dt="2021-09-22T03:18:25.252" v="2764" actId="20577"/>
          <ac:spMkLst>
            <pc:docMk/>
            <pc:sldMk cId="891813212" sldId="256"/>
            <ac:spMk id="3" creationId="{03CB3CFA-276A-4029-97A8-6CDD698F4878}"/>
          </ac:spMkLst>
        </pc:spChg>
      </pc:sldChg>
      <pc:sldChg chg="modSp del mod">
        <pc:chgData name="Juan Jose Gomez Bau" userId="1218a45f-ae4a-4e49-a964-4137988aba62" providerId="ADAL" clId="{95EF80BE-CC13-4B19-9FFC-B682149752EA}" dt="2021-09-22T03:02:50.339" v="345" actId="47"/>
        <pc:sldMkLst>
          <pc:docMk/>
          <pc:sldMk cId="439235368" sldId="258"/>
        </pc:sldMkLst>
        <pc:spChg chg="mod">
          <ac:chgData name="Juan Jose Gomez Bau" userId="1218a45f-ae4a-4e49-a964-4137988aba62" providerId="ADAL" clId="{95EF80BE-CC13-4B19-9FFC-B682149752EA}" dt="2021-09-22T02:58:29.915" v="72" actId="27636"/>
          <ac:spMkLst>
            <pc:docMk/>
            <pc:sldMk cId="439235368" sldId="258"/>
            <ac:spMk id="3" creationId="{409B0B1E-34B7-444A-BC6E-8738280524E9}"/>
          </ac:spMkLst>
        </pc:spChg>
      </pc:sldChg>
      <pc:sldChg chg="modSp mod">
        <pc:chgData name="Juan Jose Gomez Bau" userId="1218a45f-ae4a-4e49-a964-4137988aba62" providerId="ADAL" clId="{95EF80BE-CC13-4B19-9FFC-B682149752EA}" dt="2021-09-22T03:18:56.910" v="2792" actId="20577"/>
        <pc:sldMkLst>
          <pc:docMk/>
          <pc:sldMk cId="2436670636" sldId="259"/>
        </pc:sldMkLst>
        <pc:spChg chg="mod">
          <ac:chgData name="Juan Jose Gomez Bau" userId="1218a45f-ae4a-4e49-a964-4137988aba62" providerId="ADAL" clId="{95EF80BE-CC13-4B19-9FFC-B682149752EA}" dt="2021-09-22T02:59:38.402" v="217" actId="20577"/>
          <ac:spMkLst>
            <pc:docMk/>
            <pc:sldMk cId="2436670636" sldId="259"/>
            <ac:spMk id="2" creationId="{79E55F37-2D22-42D9-99E0-0382B33A6F01}"/>
          </ac:spMkLst>
        </pc:spChg>
        <pc:spChg chg="mod">
          <ac:chgData name="Juan Jose Gomez Bau" userId="1218a45f-ae4a-4e49-a964-4137988aba62" providerId="ADAL" clId="{95EF80BE-CC13-4B19-9FFC-B682149752EA}" dt="2021-09-22T03:18:56.910" v="2792" actId="20577"/>
          <ac:spMkLst>
            <pc:docMk/>
            <pc:sldMk cId="2436670636" sldId="259"/>
            <ac:spMk id="3" creationId="{FD0FFB0D-931D-4D57-AD50-80AF2D3181B0}"/>
          </ac:spMkLst>
        </pc:spChg>
      </pc:sldChg>
      <pc:sldChg chg="addSp delSp modSp add del mod">
        <pc:chgData name="Juan Jose Gomez Bau" userId="1218a45f-ae4a-4e49-a964-4137988aba62" providerId="ADAL" clId="{95EF80BE-CC13-4B19-9FFC-B682149752EA}" dt="2021-09-22T03:21:55.472" v="3000" actId="20577"/>
        <pc:sldMkLst>
          <pc:docMk/>
          <pc:sldMk cId="471281601" sldId="260"/>
        </pc:sldMkLst>
        <pc:spChg chg="del">
          <ac:chgData name="Juan Jose Gomez Bau" userId="1218a45f-ae4a-4e49-a964-4137988aba62" providerId="ADAL" clId="{95EF80BE-CC13-4B19-9FFC-B682149752EA}" dt="2021-09-22T03:14:27.677" v="2157" actId="478"/>
          <ac:spMkLst>
            <pc:docMk/>
            <pc:sldMk cId="471281601" sldId="260"/>
            <ac:spMk id="11" creationId="{5605AC17-6AAD-4CF4-A831-A724849F3EAC}"/>
          </ac:spMkLst>
        </pc:spChg>
        <pc:spChg chg="del">
          <ac:chgData name="Juan Jose Gomez Bau" userId="1218a45f-ae4a-4e49-a964-4137988aba62" providerId="ADAL" clId="{95EF80BE-CC13-4B19-9FFC-B682149752EA}" dt="2021-09-22T03:14:27.677" v="2157" actId="478"/>
          <ac:spMkLst>
            <pc:docMk/>
            <pc:sldMk cId="471281601" sldId="260"/>
            <ac:spMk id="18" creationId="{DD157988-E27A-4A94-897D-9E60A5ABC344}"/>
          </ac:spMkLst>
        </pc:spChg>
        <pc:spChg chg="del">
          <ac:chgData name="Juan Jose Gomez Bau" userId="1218a45f-ae4a-4e49-a964-4137988aba62" providerId="ADAL" clId="{95EF80BE-CC13-4B19-9FFC-B682149752EA}" dt="2021-09-22T03:14:27.677" v="2157" actId="478"/>
          <ac:spMkLst>
            <pc:docMk/>
            <pc:sldMk cId="471281601" sldId="260"/>
            <ac:spMk id="19" creationId="{7AD2CD2E-7469-4CA4-9FBB-6982719CD02B}"/>
          </ac:spMkLst>
        </pc:spChg>
        <pc:spChg chg="del">
          <ac:chgData name="Juan Jose Gomez Bau" userId="1218a45f-ae4a-4e49-a964-4137988aba62" providerId="ADAL" clId="{95EF80BE-CC13-4B19-9FFC-B682149752EA}" dt="2021-09-22T03:14:27.677" v="2157" actId="478"/>
          <ac:spMkLst>
            <pc:docMk/>
            <pc:sldMk cId="471281601" sldId="260"/>
            <ac:spMk id="21" creationId="{F0A543F3-9C6F-4B7D-86B8-5FF813DFA94F}"/>
          </ac:spMkLst>
        </pc:spChg>
        <pc:spChg chg="del">
          <ac:chgData name="Juan Jose Gomez Bau" userId="1218a45f-ae4a-4e49-a964-4137988aba62" providerId="ADAL" clId="{95EF80BE-CC13-4B19-9FFC-B682149752EA}" dt="2021-09-22T03:14:27.677" v="2157" actId="478"/>
          <ac:spMkLst>
            <pc:docMk/>
            <pc:sldMk cId="471281601" sldId="260"/>
            <ac:spMk id="22" creationId="{CDA91B05-4454-435B-B899-EC50670A41C5}"/>
          </ac:spMkLst>
        </pc:spChg>
        <pc:spChg chg="del">
          <ac:chgData name="Juan Jose Gomez Bau" userId="1218a45f-ae4a-4e49-a964-4137988aba62" providerId="ADAL" clId="{95EF80BE-CC13-4B19-9FFC-B682149752EA}" dt="2021-09-22T03:14:27.677" v="2157" actId="478"/>
          <ac:spMkLst>
            <pc:docMk/>
            <pc:sldMk cId="471281601" sldId="260"/>
            <ac:spMk id="27" creationId="{F52B26C0-486A-4B84-9D1D-6E5B82B8B11D}"/>
          </ac:spMkLst>
        </pc:spChg>
        <pc:spChg chg="del">
          <ac:chgData name="Juan Jose Gomez Bau" userId="1218a45f-ae4a-4e49-a964-4137988aba62" providerId="ADAL" clId="{95EF80BE-CC13-4B19-9FFC-B682149752EA}" dt="2021-09-22T03:14:27.677" v="2157" actId="478"/>
          <ac:spMkLst>
            <pc:docMk/>
            <pc:sldMk cId="471281601" sldId="260"/>
            <ac:spMk id="28" creationId="{83844422-C277-4C9A-845F-43B3C94752FC}"/>
          </ac:spMkLst>
        </pc:spChg>
        <pc:spChg chg="del">
          <ac:chgData name="Juan Jose Gomez Bau" userId="1218a45f-ae4a-4e49-a964-4137988aba62" providerId="ADAL" clId="{95EF80BE-CC13-4B19-9FFC-B682149752EA}" dt="2021-09-22T03:14:27.677" v="2157" actId="478"/>
          <ac:spMkLst>
            <pc:docMk/>
            <pc:sldMk cId="471281601" sldId="260"/>
            <ac:spMk id="30" creationId="{66F1CA57-D4F1-48EA-9E6D-9C353B7A1411}"/>
          </ac:spMkLst>
        </pc:spChg>
        <pc:spChg chg="del">
          <ac:chgData name="Juan Jose Gomez Bau" userId="1218a45f-ae4a-4e49-a964-4137988aba62" providerId="ADAL" clId="{95EF80BE-CC13-4B19-9FFC-B682149752EA}" dt="2021-09-22T03:14:27.677" v="2157" actId="478"/>
          <ac:spMkLst>
            <pc:docMk/>
            <pc:sldMk cId="471281601" sldId="260"/>
            <ac:spMk id="31" creationId="{38200935-89ED-4272-9002-EAD5565F43C4}"/>
          </ac:spMkLst>
        </pc:spChg>
        <pc:spChg chg="add mod">
          <ac:chgData name="Juan Jose Gomez Bau" userId="1218a45f-ae4a-4e49-a964-4137988aba62" providerId="ADAL" clId="{95EF80BE-CC13-4B19-9FFC-B682149752EA}" dt="2021-09-22T03:21:55.472" v="3000" actId="20577"/>
          <ac:spMkLst>
            <pc:docMk/>
            <pc:sldMk cId="471281601" sldId="260"/>
            <ac:spMk id="32" creationId="{67F323D9-AD8D-44C2-9F3B-2D7BBF40C8FA}"/>
          </ac:spMkLst>
        </pc:spChg>
        <pc:spChg chg="del">
          <ac:chgData name="Juan Jose Gomez Bau" userId="1218a45f-ae4a-4e49-a964-4137988aba62" providerId="ADAL" clId="{95EF80BE-CC13-4B19-9FFC-B682149752EA}" dt="2021-09-22T03:14:27.677" v="2157" actId="478"/>
          <ac:spMkLst>
            <pc:docMk/>
            <pc:sldMk cId="471281601" sldId="260"/>
            <ac:spMk id="33" creationId="{1BEE9EFA-2C74-44E7-9132-3F6242686C1A}"/>
          </ac:spMkLst>
        </pc:spChg>
        <pc:spChg chg="del">
          <ac:chgData name="Juan Jose Gomez Bau" userId="1218a45f-ae4a-4e49-a964-4137988aba62" providerId="ADAL" clId="{95EF80BE-CC13-4B19-9FFC-B682149752EA}" dt="2021-09-22T03:14:27.677" v="2157" actId="478"/>
          <ac:spMkLst>
            <pc:docMk/>
            <pc:sldMk cId="471281601" sldId="260"/>
            <ac:spMk id="34" creationId="{04366321-F5FC-44FF-8290-4014AE6759A4}"/>
          </ac:spMkLst>
        </pc:spChg>
        <pc:spChg chg="del">
          <ac:chgData name="Juan Jose Gomez Bau" userId="1218a45f-ae4a-4e49-a964-4137988aba62" providerId="ADAL" clId="{95EF80BE-CC13-4B19-9FFC-B682149752EA}" dt="2021-09-22T03:14:27.677" v="2157" actId="478"/>
          <ac:spMkLst>
            <pc:docMk/>
            <pc:sldMk cId="471281601" sldId="260"/>
            <ac:spMk id="37" creationId="{0521E2B8-FB24-43A3-93D1-D1B4957A7CD5}"/>
          </ac:spMkLst>
        </pc:spChg>
        <pc:spChg chg="del">
          <ac:chgData name="Juan Jose Gomez Bau" userId="1218a45f-ae4a-4e49-a964-4137988aba62" providerId="ADAL" clId="{95EF80BE-CC13-4B19-9FFC-B682149752EA}" dt="2021-09-22T03:14:27.677" v="2157" actId="478"/>
          <ac:spMkLst>
            <pc:docMk/>
            <pc:sldMk cId="471281601" sldId="260"/>
            <ac:spMk id="38" creationId="{D1221A89-070D-4352-9668-556500BDE613}"/>
          </ac:spMkLst>
        </pc:spChg>
        <pc:picChg chg="del">
          <ac:chgData name="Juan Jose Gomez Bau" userId="1218a45f-ae4a-4e49-a964-4137988aba62" providerId="ADAL" clId="{95EF80BE-CC13-4B19-9FFC-B682149752EA}" dt="2021-09-22T03:14:27.677" v="2157" actId="478"/>
          <ac:picMkLst>
            <pc:docMk/>
            <pc:sldMk cId="471281601" sldId="260"/>
            <ac:picMk id="41" creationId="{CAA127BB-9A3C-45C9-A010-A6D4DD7496CD}"/>
          </ac:picMkLst>
        </pc:picChg>
        <pc:picChg chg="del">
          <ac:chgData name="Juan Jose Gomez Bau" userId="1218a45f-ae4a-4e49-a964-4137988aba62" providerId="ADAL" clId="{95EF80BE-CC13-4B19-9FFC-B682149752EA}" dt="2021-09-22T03:14:27.677" v="2157" actId="478"/>
          <ac:picMkLst>
            <pc:docMk/>
            <pc:sldMk cId="471281601" sldId="260"/>
            <ac:picMk id="75" creationId="{D7EE9B10-2A63-4EA7-8F79-15E395EA32FD}"/>
          </ac:picMkLst>
        </pc:picChg>
        <pc:picChg chg="del">
          <ac:chgData name="Juan Jose Gomez Bau" userId="1218a45f-ae4a-4e49-a964-4137988aba62" providerId="ADAL" clId="{95EF80BE-CC13-4B19-9FFC-B682149752EA}" dt="2021-09-22T03:14:27.677" v="2157" actId="478"/>
          <ac:picMkLst>
            <pc:docMk/>
            <pc:sldMk cId="471281601" sldId="260"/>
            <ac:picMk id="76" creationId="{1E6931F7-A936-47D0-A577-8AA5634218DA}"/>
          </ac:picMkLst>
        </pc:picChg>
        <pc:picChg chg="del">
          <ac:chgData name="Juan Jose Gomez Bau" userId="1218a45f-ae4a-4e49-a964-4137988aba62" providerId="ADAL" clId="{95EF80BE-CC13-4B19-9FFC-B682149752EA}" dt="2021-09-22T03:14:27.677" v="2157" actId="478"/>
          <ac:picMkLst>
            <pc:docMk/>
            <pc:sldMk cId="471281601" sldId="260"/>
            <ac:picMk id="77" creationId="{2364CC4F-107C-4AFE-98DF-D9DCC0E7FDBD}"/>
          </ac:picMkLst>
        </pc:picChg>
        <pc:picChg chg="del">
          <ac:chgData name="Juan Jose Gomez Bau" userId="1218a45f-ae4a-4e49-a964-4137988aba62" providerId="ADAL" clId="{95EF80BE-CC13-4B19-9FFC-B682149752EA}" dt="2021-09-22T03:14:27.677" v="2157" actId="478"/>
          <ac:picMkLst>
            <pc:docMk/>
            <pc:sldMk cId="471281601" sldId="260"/>
            <ac:picMk id="78" creationId="{ABF77B8B-D857-4DC6-BD9A-A68BB7902CF9}"/>
          </ac:picMkLst>
        </pc:picChg>
        <pc:picChg chg="del">
          <ac:chgData name="Juan Jose Gomez Bau" userId="1218a45f-ae4a-4e49-a964-4137988aba62" providerId="ADAL" clId="{95EF80BE-CC13-4B19-9FFC-B682149752EA}" dt="2021-09-22T03:14:27.677" v="2157" actId="478"/>
          <ac:picMkLst>
            <pc:docMk/>
            <pc:sldMk cId="471281601" sldId="260"/>
            <ac:picMk id="79" creationId="{C28CBFFB-9D92-494B-8612-EEE5A191F09D}"/>
          </ac:picMkLst>
        </pc:picChg>
        <pc:cxnChg chg="del">
          <ac:chgData name="Juan Jose Gomez Bau" userId="1218a45f-ae4a-4e49-a964-4137988aba62" providerId="ADAL" clId="{95EF80BE-CC13-4B19-9FFC-B682149752EA}" dt="2021-09-22T03:14:27.677" v="2157" actId="478"/>
          <ac:cxnSpMkLst>
            <pc:docMk/>
            <pc:sldMk cId="471281601" sldId="260"/>
            <ac:cxnSpMk id="5" creationId="{1742BB8A-69F8-444A-A4F0-4CBB24B55126}"/>
          </ac:cxnSpMkLst>
        </pc:cxnChg>
        <pc:cxnChg chg="del">
          <ac:chgData name="Juan Jose Gomez Bau" userId="1218a45f-ae4a-4e49-a964-4137988aba62" providerId="ADAL" clId="{95EF80BE-CC13-4B19-9FFC-B682149752EA}" dt="2021-09-22T03:14:27.677" v="2157" actId="478"/>
          <ac:cxnSpMkLst>
            <pc:docMk/>
            <pc:sldMk cId="471281601" sldId="260"/>
            <ac:cxnSpMk id="9" creationId="{CD00F790-0763-4F05-B11C-DF5DB4DA5E66}"/>
          </ac:cxnSpMkLst>
        </pc:cxnChg>
        <pc:cxnChg chg="del">
          <ac:chgData name="Juan Jose Gomez Bau" userId="1218a45f-ae4a-4e49-a964-4137988aba62" providerId="ADAL" clId="{95EF80BE-CC13-4B19-9FFC-B682149752EA}" dt="2021-09-22T03:14:27.677" v="2157" actId="478"/>
          <ac:cxnSpMkLst>
            <pc:docMk/>
            <pc:sldMk cId="471281601" sldId="260"/>
            <ac:cxnSpMk id="58" creationId="{74EDBEB9-A560-47C2-A776-03CF196265E0}"/>
          </ac:cxnSpMkLst>
        </pc:cxnChg>
        <pc:cxnChg chg="del">
          <ac:chgData name="Juan Jose Gomez Bau" userId="1218a45f-ae4a-4e49-a964-4137988aba62" providerId="ADAL" clId="{95EF80BE-CC13-4B19-9FFC-B682149752EA}" dt="2021-09-22T03:14:27.677" v="2157" actId="478"/>
          <ac:cxnSpMkLst>
            <pc:docMk/>
            <pc:sldMk cId="471281601" sldId="260"/>
            <ac:cxnSpMk id="59" creationId="{8CB98534-AF43-48A7-AEFF-BA0B3EC4D262}"/>
          </ac:cxnSpMkLst>
        </pc:cxnChg>
        <pc:cxnChg chg="del">
          <ac:chgData name="Juan Jose Gomez Bau" userId="1218a45f-ae4a-4e49-a964-4137988aba62" providerId="ADAL" clId="{95EF80BE-CC13-4B19-9FFC-B682149752EA}" dt="2021-09-22T03:14:27.677" v="2157" actId="478"/>
          <ac:cxnSpMkLst>
            <pc:docMk/>
            <pc:sldMk cId="471281601" sldId="260"/>
            <ac:cxnSpMk id="60" creationId="{19D1C682-935C-410C-927C-5F77FC512A41}"/>
          </ac:cxnSpMkLst>
        </pc:cxnChg>
        <pc:cxnChg chg="del">
          <ac:chgData name="Juan Jose Gomez Bau" userId="1218a45f-ae4a-4e49-a964-4137988aba62" providerId="ADAL" clId="{95EF80BE-CC13-4B19-9FFC-B682149752EA}" dt="2021-09-22T03:14:27.677" v="2157" actId="478"/>
          <ac:cxnSpMkLst>
            <pc:docMk/>
            <pc:sldMk cId="471281601" sldId="260"/>
            <ac:cxnSpMk id="61" creationId="{20077898-23CF-4856-848E-A6672948F1D0}"/>
          </ac:cxnSpMkLst>
        </pc:cxnChg>
        <pc:cxnChg chg="del">
          <ac:chgData name="Juan Jose Gomez Bau" userId="1218a45f-ae4a-4e49-a964-4137988aba62" providerId="ADAL" clId="{95EF80BE-CC13-4B19-9FFC-B682149752EA}" dt="2021-09-22T03:14:27.677" v="2157" actId="478"/>
          <ac:cxnSpMkLst>
            <pc:docMk/>
            <pc:sldMk cId="471281601" sldId="260"/>
            <ac:cxnSpMk id="62" creationId="{55DA2D03-FFFF-4E80-90B4-35AEEDDC1144}"/>
          </ac:cxnSpMkLst>
        </pc:cxnChg>
        <pc:cxnChg chg="del">
          <ac:chgData name="Juan Jose Gomez Bau" userId="1218a45f-ae4a-4e49-a964-4137988aba62" providerId="ADAL" clId="{95EF80BE-CC13-4B19-9FFC-B682149752EA}" dt="2021-09-22T03:14:27.677" v="2157" actId="478"/>
          <ac:cxnSpMkLst>
            <pc:docMk/>
            <pc:sldMk cId="471281601" sldId="260"/>
            <ac:cxnSpMk id="63" creationId="{24E71483-F979-4A96-96C5-9C6738A52ED4}"/>
          </ac:cxnSpMkLst>
        </pc:cxnChg>
      </pc:sldChg>
      <pc:sldChg chg="modSp mod">
        <pc:chgData name="Juan Jose Gomez Bau" userId="1218a45f-ae4a-4e49-a964-4137988aba62" providerId="ADAL" clId="{95EF80BE-CC13-4B19-9FFC-B682149752EA}" dt="2021-09-22T03:21:32.476" v="2999" actId="20577"/>
        <pc:sldMkLst>
          <pc:docMk/>
          <pc:sldMk cId="2254806065" sldId="261"/>
        </pc:sldMkLst>
        <pc:spChg chg="mod">
          <ac:chgData name="Juan Jose Gomez Bau" userId="1218a45f-ae4a-4e49-a964-4137988aba62" providerId="ADAL" clId="{95EF80BE-CC13-4B19-9FFC-B682149752EA}" dt="2021-09-22T03:21:32.476" v="2999" actId="20577"/>
          <ac:spMkLst>
            <pc:docMk/>
            <pc:sldMk cId="2254806065" sldId="261"/>
            <ac:spMk id="3" creationId="{0330D9CD-831A-46EA-B37C-F4A93B0E36EB}"/>
          </ac:spMkLst>
        </pc:spChg>
      </pc:sldChg>
      <pc:sldChg chg="modSp del mod">
        <pc:chgData name="Juan Jose Gomez Bau" userId="1218a45f-ae4a-4e49-a964-4137988aba62" providerId="ADAL" clId="{95EF80BE-CC13-4B19-9FFC-B682149752EA}" dt="2021-09-22T03:14:09.817" v="2152" actId="47"/>
        <pc:sldMkLst>
          <pc:docMk/>
          <pc:sldMk cId="3961054837" sldId="262"/>
        </pc:sldMkLst>
        <pc:spChg chg="mod">
          <ac:chgData name="Juan Jose Gomez Bau" userId="1218a45f-ae4a-4e49-a964-4137988aba62" providerId="ADAL" clId="{95EF80BE-CC13-4B19-9FFC-B682149752EA}" dt="2021-09-22T03:13:24.359" v="2148" actId="6549"/>
          <ac:spMkLst>
            <pc:docMk/>
            <pc:sldMk cId="3961054837" sldId="262"/>
            <ac:spMk id="4" creationId="{EF5B5C8E-3D0A-4540-BDDD-D38D1F183DE1}"/>
          </ac:spMkLst>
        </pc:spChg>
      </pc:sldChg>
      <pc:sldChg chg="modSp del mod">
        <pc:chgData name="Juan Jose Gomez Bau" userId="1218a45f-ae4a-4e49-a964-4137988aba62" providerId="ADAL" clId="{95EF80BE-CC13-4B19-9FFC-B682149752EA}" dt="2021-09-22T03:14:11.616" v="2153" actId="47"/>
        <pc:sldMkLst>
          <pc:docMk/>
          <pc:sldMk cId="4029515119" sldId="263"/>
        </pc:sldMkLst>
        <pc:spChg chg="mod">
          <ac:chgData name="Juan Jose Gomez Bau" userId="1218a45f-ae4a-4e49-a964-4137988aba62" providerId="ADAL" clId="{95EF80BE-CC13-4B19-9FFC-B682149752EA}" dt="2021-09-22T02:58:29.795" v="71"/>
          <ac:spMkLst>
            <pc:docMk/>
            <pc:sldMk cId="4029515119" sldId="263"/>
            <ac:spMk id="2" creationId="{5295C33F-9A5D-4A2A-B6CE-1DCE700D1DDF}"/>
          </ac:spMkLst>
        </pc:spChg>
        <pc:spChg chg="mod">
          <ac:chgData name="Juan Jose Gomez Bau" userId="1218a45f-ae4a-4e49-a964-4137988aba62" providerId="ADAL" clId="{95EF80BE-CC13-4B19-9FFC-B682149752EA}" dt="2021-09-22T02:58:29.795" v="71"/>
          <ac:spMkLst>
            <pc:docMk/>
            <pc:sldMk cId="4029515119" sldId="263"/>
            <ac:spMk id="3" creationId="{962E9B85-1BF1-4B73-84B8-C9F7D301F78F}"/>
          </ac:spMkLst>
        </pc:spChg>
      </pc:sldChg>
      <pc:sldChg chg="modSp del mod">
        <pc:chgData name="Juan Jose Gomez Bau" userId="1218a45f-ae4a-4e49-a964-4137988aba62" providerId="ADAL" clId="{95EF80BE-CC13-4B19-9FFC-B682149752EA}" dt="2021-09-22T03:14:12.183" v="2154" actId="47"/>
        <pc:sldMkLst>
          <pc:docMk/>
          <pc:sldMk cId="1188854904" sldId="264"/>
        </pc:sldMkLst>
        <pc:spChg chg="mod">
          <ac:chgData name="Juan Jose Gomez Bau" userId="1218a45f-ae4a-4e49-a964-4137988aba62" providerId="ADAL" clId="{95EF80BE-CC13-4B19-9FFC-B682149752EA}" dt="2021-09-22T02:58:29.931" v="75" actId="27636"/>
          <ac:spMkLst>
            <pc:docMk/>
            <pc:sldMk cId="1188854904" sldId="264"/>
            <ac:spMk id="2" creationId="{5295C33F-9A5D-4A2A-B6CE-1DCE700D1DDF}"/>
          </ac:spMkLst>
        </pc:spChg>
        <pc:spChg chg="mod">
          <ac:chgData name="Juan Jose Gomez Bau" userId="1218a45f-ae4a-4e49-a964-4137988aba62" providerId="ADAL" clId="{95EF80BE-CC13-4B19-9FFC-B682149752EA}" dt="2021-09-22T03:13:56.048" v="2151" actId="1076"/>
          <ac:spMkLst>
            <pc:docMk/>
            <pc:sldMk cId="1188854904" sldId="264"/>
            <ac:spMk id="3" creationId="{962E9B85-1BF1-4B73-84B8-C9F7D301F78F}"/>
          </ac:spMkLst>
        </pc:spChg>
      </pc:sldChg>
      <pc:sldChg chg="modSp del mod">
        <pc:chgData name="Juan Jose Gomez Bau" userId="1218a45f-ae4a-4e49-a964-4137988aba62" providerId="ADAL" clId="{95EF80BE-CC13-4B19-9FFC-B682149752EA}" dt="2021-09-22T03:13:31.145" v="2149" actId="47"/>
        <pc:sldMkLst>
          <pc:docMk/>
          <pc:sldMk cId="3967586153" sldId="265"/>
        </pc:sldMkLst>
        <pc:spChg chg="mod">
          <ac:chgData name="Juan Jose Gomez Bau" userId="1218a45f-ae4a-4e49-a964-4137988aba62" providerId="ADAL" clId="{95EF80BE-CC13-4B19-9FFC-B682149752EA}" dt="2021-09-22T02:57:57.644" v="39" actId="27636"/>
          <ac:spMkLst>
            <pc:docMk/>
            <pc:sldMk cId="3967586153" sldId="265"/>
            <ac:spMk id="2" creationId="{7E050DC9-9713-48D7-B83E-D103D9BF1372}"/>
          </ac:spMkLst>
        </pc:spChg>
      </pc:sldChg>
      <pc:sldChg chg="modSp add mod setBg">
        <pc:chgData name="Juan Jose Gomez Bau" userId="1218a45f-ae4a-4e49-a964-4137988aba62" providerId="ADAL" clId="{95EF80BE-CC13-4B19-9FFC-B682149752EA}" dt="2021-09-22T03:06:33.562" v="936" actId="27636"/>
        <pc:sldMkLst>
          <pc:docMk/>
          <pc:sldMk cId="160835656" sldId="266"/>
        </pc:sldMkLst>
        <pc:spChg chg="mod">
          <ac:chgData name="Juan Jose Gomez Bau" userId="1218a45f-ae4a-4e49-a964-4137988aba62" providerId="ADAL" clId="{95EF80BE-CC13-4B19-9FFC-B682149752EA}" dt="2021-09-22T03:06:33.562" v="936" actId="27636"/>
          <ac:spMkLst>
            <pc:docMk/>
            <pc:sldMk cId="160835656" sldId="266"/>
            <ac:spMk id="3" creationId="{FD0FFB0D-931D-4D57-AD50-80AF2D3181B0}"/>
          </ac:spMkLst>
        </pc:spChg>
      </pc:sldChg>
      <pc:sldChg chg="delSp modSp new mod">
        <pc:chgData name="Juan Jose Gomez Bau" userId="1218a45f-ae4a-4e49-a964-4137988aba62" providerId="ADAL" clId="{95EF80BE-CC13-4B19-9FFC-B682149752EA}" dt="2021-09-22T03:18:04.563" v="2750" actId="1076"/>
        <pc:sldMkLst>
          <pc:docMk/>
          <pc:sldMk cId="1612862686" sldId="267"/>
        </pc:sldMkLst>
        <pc:spChg chg="mod">
          <ac:chgData name="Juan Jose Gomez Bau" userId="1218a45f-ae4a-4e49-a964-4137988aba62" providerId="ADAL" clId="{95EF80BE-CC13-4B19-9FFC-B682149752EA}" dt="2021-09-22T03:18:04.563" v="2750" actId="1076"/>
          <ac:spMkLst>
            <pc:docMk/>
            <pc:sldMk cId="1612862686" sldId="267"/>
            <ac:spMk id="2" creationId="{4CAE49B5-BFE8-43D4-87B1-E54AA61977F5}"/>
          </ac:spMkLst>
        </pc:spChg>
        <pc:spChg chg="del">
          <ac:chgData name="Juan Jose Gomez Bau" userId="1218a45f-ae4a-4e49-a964-4137988aba62" providerId="ADAL" clId="{95EF80BE-CC13-4B19-9FFC-B682149752EA}" dt="2021-09-22T03:17:58.455" v="2748" actId="478"/>
          <ac:spMkLst>
            <pc:docMk/>
            <pc:sldMk cId="1612862686" sldId="267"/>
            <ac:spMk id="3" creationId="{09FCA7D0-A8F2-4516-9C5C-6FE345E370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21/09/2021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515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21/09/2021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533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21/09/2021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4816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21/09/2021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0542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21/09/2021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2892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21/09/2021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453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21/09/2021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014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21/09/2021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84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21/09/2021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346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21/09/2021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206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21/09/2021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143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21/09/2021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897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21/09/2021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973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C8D6F7D-2879-45B0-B3A4-21991B302C22}" type="datetimeFigureOut">
              <a:rPr lang="it-IT" smtClean="0"/>
              <a:t>21/09/2021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993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C8D6F7D-2879-45B0-B3A4-21991B302C22}" type="datetimeFigureOut">
              <a:rPr lang="it-IT" smtClean="0"/>
              <a:t>21/09/2021</a:t>
            </a:fld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6572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F6073-CC8A-4BC8-B350-C47914FCB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s-AR" sz="5200" dirty="0">
                <a:solidFill>
                  <a:schemeClr val="bg1"/>
                </a:solidFill>
              </a:rPr>
              <a:t>Agenda de Turnos</a:t>
            </a:r>
            <a:endParaRPr lang="it-IT" sz="52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CB3CFA-276A-4029-97A8-6CDD698F4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 fontScale="77500" lnSpcReduction="20000"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Proyecto que centraliza la toma de turnos de diferentes ítems comunes (Entidades) desde diferentes áreas de Jardin del Pilar.</a:t>
            </a:r>
            <a:endParaRPr lang="it-I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81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55F37-2D22-42D9-99E0-0382B33A6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426" y="401402"/>
            <a:ext cx="9833548" cy="1066802"/>
          </a:xfrm>
        </p:spPr>
        <p:txBody>
          <a:bodyPr anchor="b">
            <a:normAutofit/>
          </a:bodyPr>
          <a:lstStyle/>
          <a:p>
            <a:r>
              <a:rPr lang="es-AR" sz="3600" dirty="0">
                <a:solidFill>
                  <a:schemeClr val="bg1"/>
                </a:solidFill>
              </a:rPr>
              <a:t>Resumen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0FFB0D-931D-4D57-AD50-80AF2D318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465294"/>
            <a:ext cx="9833548" cy="3529605"/>
          </a:xfrm>
        </p:spPr>
        <p:txBody>
          <a:bodyPr anchor="ctr">
            <a:normAutofit/>
          </a:bodyPr>
          <a:lstStyle/>
          <a:p>
            <a:r>
              <a:rPr lang="es-AR" sz="1400" dirty="0">
                <a:solidFill>
                  <a:schemeClr val="tx2"/>
                </a:solidFill>
              </a:rPr>
              <a:t>SISTEMA A CONSTRUIR:</a:t>
            </a:r>
          </a:p>
          <a:p>
            <a:pPr lvl="1"/>
            <a:r>
              <a:rPr lang="es-AR" sz="1200" dirty="0">
                <a:solidFill>
                  <a:schemeClr val="tx2"/>
                </a:solidFill>
              </a:rPr>
              <a:t>Se trata de una agenda de uso compartido desarrollada enteramente WEB para el uso de las diferentes áreas de Jardín del Pilar, a la cual se podrá acceder para consultar y/o tomar turnos referentes a:</a:t>
            </a:r>
          </a:p>
          <a:p>
            <a:pPr lvl="2"/>
            <a:r>
              <a:rPr lang="es-AR" sz="1000" dirty="0">
                <a:solidFill>
                  <a:schemeClr val="tx2"/>
                </a:solidFill>
              </a:rPr>
              <a:t>Servicios Parques.</a:t>
            </a:r>
          </a:p>
          <a:p>
            <a:pPr lvl="2"/>
            <a:r>
              <a:rPr lang="es-AR" sz="1000" dirty="0">
                <a:solidFill>
                  <a:schemeClr val="tx2"/>
                </a:solidFill>
              </a:rPr>
              <a:t>Uso de salsas de velación y responso.</a:t>
            </a:r>
          </a:p>
          <a:p>
            <a:pPr lvl="2"/>
            <a:r>
              <a:rPr lang="es-AR" sz="1000" dirty="0">
                <a:solidFill>
                  <a:schemeClr val="tx2"/>
                </a:solidFill>
              </a:rPr>
              <a:t>Ceremonias de despedida. </a:t>
            </a:r>
          </a:p>
          <a:p>
            <a:pPr lvl="2"/>
            <a:r>
              <a:rPr lang="es-AR" sz="1000" dirty="0">
                <a:solidFill>
                  <a:schemeClr val="tx2"/>
                </a:solidFill>
              </a:rPr>
              <a:t>Retiros por parte del centro operativo.</a:t>
            </a:r>
          </a:p>
          <a:p>
            <a:pPr lvl="2"/>
            <a:r>
              <a:rPr lang="es-AR" sz="1000" dirty="0">
                <a:solidFill>
                  <a:schemeClr val="tx2"/>
                </a:solidFill>
              </a:rPr>
              <a:t>Otras entidades a definir.</a:t>
            </a:r>
            <a:endParaRPr lang="es-AR" sz="1400" dirty="0">
              <a:solidFill>
                <a:schemeClr val="tx2"/>
              </a:solidFill>
            </a:endParaRPr>
          </a:p>
          <a:p>
            <a:r>
              <a:rPr lang="es-AR" sz="1400" dirty="0">
                <a:solidFill>
                  <a:schemeClr val="tx2"/>
                </a:solidFill>
              </a:rPr>
              <a:t>USUARIOS:</a:t>
            </a:r>
          </a:p>
          <a:p>
            <a:pPr lvl="1"/>
            <a:r>
              <a:rPr lang="es-AR" sz="1200" dirty="0">
                <a:solidFill>
                  <a:schemeClr val="tx2"/>
                </a:solidFill>
              </a:rPr>
              <a:t>0800 completo, DFS, Intendentes, asesores funerarios, administrativas parque, operadores de torre, Jefe y responsable Centro operativo, cocherías de terceros</a:t>
            </a:r>
          </a:p>
        </p:txBody>
      </p:sp>
    </p:spTree>
    <p:extLst>
      <p:ext uri="{BB962C8B-B14F-4D97-AF65-F5344CB8AC3E}">
        <p14:creationId xmlns:p14="http://schemas.microsoft.com/office/powerpoint/2010/main" val="243667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55F37-2D22-42D9-99E0-0382B33A6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426" y="401402"/>
            <a:ext cx="9833548" cy="1066802"/>
          </a:xfrm>
        </p:spPr>
        <p:txBody>
          <a:bodyPr anchor="b">
            <a:normAutofit/>
          </a:bodyPr>
          <a:lstStyle/>
          <a:p>
            <a:r>
              <a:rPr lang="es-AR" sz="3600" dirty="0">
                <a:solidFill>
                  <a:schemeClr val="bg1"/>
                </a:solidFill>
              </a:rPr>
              <a:t>Etapas a Desarrollar.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0FFB0D-931D-4D57-AD50-80AF2D318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465294"/>
            <a:ext cx="9833548" cy="3529605"/>
          </a:xfrm>
        </p:spPr>
        <p:txBody>
          <a:bodyPr anchor="ctr">
            <a:normAutofit/>
          </a:bodyPr>
          <a:lstStyle/>
          <a:p>
            <a:r>
              <a:rPr lang="es-AR" sz="1400" dirty="0">
                <a:solidFill>
                  <a:schemeClr val="tx2"/>
                </a:solidFill>
              </a:rPr>
              <a:t>Diseño de Sistema de Entidad Relación en base a los requisitos informados.</a:t>
            </a:r>
          </a:p>
          <a:p>
            <a:r>
              <a:rPr lang="es-AR" sz="1400" dirty="0">
                <a:solidFill>
                  <a:schemeClr val="tx2"/>
                </a:solidFill>
              </a:rPr>
              <a:t>Diseño y Creación de tablas vinculantes Determinadas en el ERS.</a:t>
            </a:r>
          </a:p>
          <a:p>
            <a:r>
              <a:rPr lang="es-AR" sz="1400" dirty="0">
                <a:solidFill>
                  <a:schemeClr val="tx2"/>
                </a:solidFill>
              </a:rPr>
              <a:t>Incorporación de Mejoras en el CRM que permitan la cooperación de JDP Web con CRM de Macri</a:t>
            </a:r>
          </a:p>
          <a:p>
            <a:r>
              <a:rPr lang="es-AR" sz="1400" dirty="0">
                <a:solidFill>
                  <a:schemeClr val="tx2"/>
                </a:solidFill>
              </a:rPr>
              <a:t>Creación de interface en JDP WEB para la administración y consulta.</a:t>
            </a:r>
          </a:p>
          <a:p>
            <a:r>
              <a:rPr lang="es-AR" sz="1400" dirty="0">
                <a:solidFill>
                  <a:schemeClr val="tx2"/>
                </a:solidFill>
              </a:rPr>
              <a:t>Implementación de  ABM que permita agregar productos a vincular.</a:t>
            </a:r>
          </a:p>
          <a:p>
            <a:r>
              <a:rPr lang="es-AR" sz="1400" dirty="0">
                <a:solidFill>
                  <a:schemeClr val="tx2"/>
                </a:solidFill>
              </a:rPr>
              <a:t>Incorporación de reportes acorde a requerimientos en CRM.</a:t>
            </a:r>
          </a:p>
        </p:txBody>
      </p:sp>
    </p:spTree>
    <p:extLst>
      <p:ext uri="{BB962C8B-B14F-4D97-AF65-F5344CB8AC3E}">
        <p14:creationId xmlns:p14="http://schemas.microsoft.com/office/powerpoint/2010/main" val="16083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050DC9-9713-48D7-B83E-D103D9BF1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035" y="493281"/>
            <a:ext cx="9267567" cy="1066802"/>
          </a:xfrm>
        </p:spPr>
        <p:txBody>
          <a:bodyPr anchor="b">
            <a:normAutofit/>
          </a:bodyPr>
          <a:lstStyle/>
          <a:p>
            <a:r>
              <a:rPr lang="es-AR" sz="3600" dirty="0">
                <a:solidFill>
                  <a:schemeClr val="bg1"/>
                </a:solidFill>
              </a:rPr>
              <a:t>Nuevos Procesos y 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30D9CD-831A-46EA-B37C-F4A93B0E3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02" y="2779059"/>
            <a:ext cx="10676872" cy="3935282"/>
          </a:xfrm>
        </p:spPr>
        <p:txBody>
          <a:bodyPr anchor="ctr">
            <a:normAutofit lnSpcReduction="10000"/>
          </a:bodyPr>
          <a:lstStyle/>
          <a:p>
            <a:r>
              <a:rPr lang="es-AR" sz="1600" dirty="0">
                <a:solidFill>
                  <a:schemeClr val="tx2"/>
                </a:solidFill>
              </a:rPr>
              <a:t>Se crearán entidades que:</a:t>
            </a:r>
          </a:p>
          <a:p>
            <a:pPr lvl="1"/>
            <a:r>
              <a:rPr lang="es-AR" sz="1400" dirty="0">
                <a:solidFill>
                  <a:schemeClr val="tx2"/>
                </a:solidFill>
              </a:rPr>
              <a:t> se vincularan a un calendario para permitir indicar Usuario, Fecha y Hora de inicio y fin de uso como así también datos particulares de cada entidad, si la entidad es sala </a:t>
            </a:r>
            <a:r>
              <a:rPr lang="es-AR" sz="1400" dirty="0" err="1">
                <a:solidFill>
                  <a:schemeClr val="tx2"/>
                </a:solidFill>
              </a:rPr>
              <a:t>velatoria</a:t>
            </a:r>
            <a:r>
              <a:rPr lang="es-AR" sz="1400" dirty="0">
                <a:solidFill>
                  <a:schemeClr val="tx2"/>
                </a:solidFill>
              </a:rPr>
              <a:t>, deberíamos indicar por ejemplo su vinculación con el fallecido, si la entidad es una misa, deberíamos indicar a su vez quien la oficiara.</a:t>
            </a:r>
          </a:p>
          <a:p>
            <a:pPr lvl="1"/>
            <a:r>
              <a:rPr lang="es-AR" sz="1400" dirty="0">
                <a:solidFill>
                  <a:schemeClr val="tx2"/>
                </a:solidFill>
              </a:rPr>
              <a:t>Cada entidad deberá ser analizada en particular y será tratada como un objeto único con sus diferentes propiedades que brindaran información de ingreso y egreso únicas y particulares a cada una de ellas.</a:t>
            </a:r>
          </a:p>
          <a:p>
            <a:r>
              <a:rPr lang="es-AR" sz="1600" dirty="0">
                <a:solidFill>
                  <a:schemeClr val="tx2"/>
                </a:solidFill>
              </a:rPr>
              <a:t>Se diseñara una interfaz grafica que de forma clara y simple exponga la información respecto de la reserva horaria de determinadas entidades, pudiendo de forma simple agregar, modificar o eliminar los turnos asignados.</a:t>
            </a:r>
          </a:p>
          <a:p>
            <a:r>
              <a:rPr lang="es-AR" sz="1600" dirty="0">
                <a:solidFill>
                  <a:schemeClr val="tx2"/>
                </a:solidFill>
              </a:rPr>
              <a:t>Deberá existir un sistema de derechos de usuarios que impida la superposición de horas o eliminación accidental.</a:t>
            </a:r>
          </a:p>
          <a:p>
            <a:r>
              <a:rPr lang="es-AR" sz="1600" dirty="0">
                <a:solidFill>
                  <a:schemeClr val="tx2"/>
                </a:solidFill>
              </a:rPr>
              <a:t>Se incluirá la posibilidad en algunas entidad de </a:t>
            </a:r>
            <a:r>
              <a:rPr lang="es-AR" sz="1600" dirty="0" err="1">
                <a:solidFill>
                  <a:schemeClr val="tx2"/>
                </a:solidFill>
              </a:rPr>
              <a:t>pre-agendar</a:t>
            </a:r>
            <a:r>
              <a:rPr lang="es-AR" sz="1600" dirty="0">
                <a:solidFill>
                  <a:schemeClr val="tx2"/>
                </a:solidFill>
              </a:rPr>
              <a:t> un turno y que tendrá una validez determinada en tiempo, para que luego sea confirmado, caso contrario se cancelará automáticamente.</a:t>
            </a:r>
          </a:p>
          <a:p>
            <a:endParaRPr lang="es-AR" sz="1600" dirty="0">
              <a:solidFill>
                <a:schemeClr val="tx2"/>
              </a:solidFill>
            </a:endParaRPr>
          </a:p>
          <a:p>
            <a:endParaRPr lang="es-AR" sz="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806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55F37-2D22-42D9-99E0-0382B33A6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027" y="708211"/>
            <a:ext cx="5955582" cy="1066802"/>
          </a:xfrm>
        </p:spPr>
        <p:txBody>
          <a:bodyPr anchor="b">
            <a:normAutofit/>
          </a:bodyPr>
          <a:lstStyle/>
          <a:p>
            <a:r>
              <a:rPr lang="es-AR" sz="4800" dirty="0">
                <a:solidFill>
                  <a:schemeClr val="bg1"/>
                </a:solidFill>
              </a:rPr>
              <a:t>Time Line</a:t>
            </a:r>
          </a:p>
        </p:txBody>
      </p:sp>
      <p:sp>
        <p:nvSpPr>
          <p:cNvPr id="32" name="Marcador de contenido 2">
            <a:extLst>
              <a:ext uri="{FF2B5EF4-FFF2-40B4-BE49-F238E27FC236}">
                <a16:creationId xmlns:a16="http://schemas.microsoft.com/office/drawing/2014/main" id="{67F323D9-AD8D-44C2-9F3B-2D7BBF40C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629" y="2344950"/>
            <a:ext cx="10676872" cy="3935282"/>
          </a:xfrm>
        </p:spPr>
        <p:txBody>
          <a:bodyPr anchor="ctr">
            <a:normAutofit/>
          </a:bodyPr>
          <a:lstStyle/>
          <a:p>
            <a:r>
              <a:rPr lang="es-AR" sz="1600" dirty="0">
                <a:solidFill>
                  <a:schemeClr val="tx2"/>
                </a:solidFill>
              </a:rPr>
              <a:t>Tiempo estimado de Desarrollo:</a:t>
            </a:r>
          </a:p>
          <a:p>
            <a:pPr lvl="1"/>
            <a:r>
              <a:rPr lang="es-AR" sz="1400" dirty="0">
                <a:solidFill>
                  <a:schemeClr val="tx2"/>
                </a:solidFill>
              </a:rPr>
              <a:t>Se estima un total de 35 días hábiles (210 horas) de desarrollo, desde el comienzo a relevar los datos hasta </a:t>
            </a:r>
            <a:r>
              <a:rPr lang="es-AR" sz="1400">
                <a:solidFill>
                  <a:schemeClr val="tx2"/>
                </a:solidFill>
              </a:rPr>
              <a:t>la puesta </a:t>
            </a:r>
            <a:r>
              <a:rPr lang="es-AR" sz="1400" dirty="0">
                <a:solidFill>
                  <a:schemeClr val="tx2"/>
                </a:solidFill>
              </a:rPr>
              <a:t>en producción.</a:t>
            </a:r>
          </a:p>
          <a:p>
            <a:pPr lvl="1"/>
            <a:r>
              <a:rPr lang="es-AR" sz="1400" dirty="0">
                <a:solidFill>
                  <a:schemeClr val="tx2"/>
                </a:solidFill>
              </a:rPr>
              <a:t>Se requiere un desarrollador dedicando 6 horas diarias al proyecto para cumplir con los tiempos.</a:t>
            </a:r>
          </a:p>
          <a:p>
            <a:r>
              <a:rPr lang="es-AR" sz="1600" dirty="0">
                <a:solidFill>
                  <a:schemeClr val="tx2"/>
                </a:solidFill>
              </a:rPr>
              <a:t>Etapas.</a:t>
            </a:r>
          </a:p>
          <a:p>
            <a:pPr lvl="1"/>
            <a:r>
              <a:rPr lang="es-AR" sz="1400" dirty="0">
                <a:solidFill>
                  <a:schemeClr val="tx2"/>
                </a:solidFill>
              </a:rPr>
              <a:t>Este proyecto, en base a los requerimientos obtenidos, no permite realizarlo en etapas, se ha considerado un producto mínimo operativo que luego podrá ser mejorado y ampliado a criterio de los usuarios.</a:t>
            </a:r>
          </a:p>
          <a:p>
            <a:endParaRPr lang="es-AR" sz="1600" dirty="0">
              <a:solidFill>
                <a:schemeClr val="tx2"/>
              </a:solidFill>
            </a:endParaRPr>
          </a:p>
          <a:p>
            <a:endParaRPr lang="es-AR" sz="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281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E49B5-BFE8-43D4-87B1-E54AA619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6910" y="3606025"/>
            <a:ext cx="3346364" cy="970450"/>
          </a:xfrm>
        </p:spPr>
        <p:txBody>
          <a:bodyPr/>
          <a:lstStyle/>
          <a:p>
            <a:r>
              <a:rPr lang="es-AR" dirty="0"/>
              <a:t>Gracias.</a:t>
            </a:r>
          </a:p>
        </p:txBody>
      </p:sp>
    </p:spTree>
    <p:extLst>
      <p:ext uri="{BB962C8B-B14F-4D97-AF65-F5344CB8AC3E}">
        <p14:creationId xmlns:p14="http://schemas.microsoft.com/office/powerpoint/2010/main" val="1612862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699</TotalTime>
  <Words>484</Words>
  <Application>Microsoft Office PowerPoint</Application>
  <PresentationFormat>Panorámica</PresentationFormat>
  <Paragraphs>33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Citable</vt:lpstr>
      <vt:lpstr>Agenda de Turnos</vt:lpstr>
      <vt:lpstr>Resumen del Proyecto</vt:lpstr>
      <vt:lpstr>Etapas a Desarrollar.</vt:lpstr>
      <vt:lpstr>Nuevos Procesos y Funciones</vt:lpstr>
      <vt:lpstr>Time Line</vt:lpstr>
      <vt:lpstr>Gracias.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Administración de Convenios</dc:title>
  <dc:creator>Juan José Gomez Bau</dc:creator>
  <cp:lastModifiedBy>Juan Jose Gomez Bau</cp:lastModifiedBy>
  <cp:revision>3</cp:revision>
  <dcterms:created xsi:type="dcterms:W3CDTF">2021-07-20T23:01:56Z</dcterms:created>
  <dcterms:modified xsi:type="dcterms:W3CDTF">2021-09-22T03:22:10Z</dcterms:modified>
</cp:coreProperties>
</file>