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9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9428-F2DF-C54E-8A69-12462DD8A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495A-81AD-9342-9342-F3490A0D6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FE83-2E5C-0B4B-A6A5-8912C43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19C5-542C-084F-9E22-D40F3742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4143-12F7-5F41-BF10-9400033E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7ACB-374D-044D-85E9-11A18C59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FE67E-A569-AD4E-8BBF-F78F3A89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CB9C-D7F5-D544-923D-667E973F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C245-6532-C642-8852-0EA64DD9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1B02-E5DB-304B-83AB-FC278098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55E43-57BF-3149-8FE7-8F0B163CC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366DB-7008-AE49-B85F-B1053AD6A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D1F4-31CA-4849-9EF1-209261D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4B66-6A56-3E44-AFCF-DC94713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F9FB-D902-5E4A-AA84-BC800E9C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6927-515A-214D-9AE4-F7F0CD2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9768-BAD1-4241-BB98-0691D84A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7D61-158B-C44B-81E3-F723779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38D8-4F4B-124B-A395-C102C324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B217-4393-6D43-A3D7-6D228CFA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CC35-33F4-3948-BD66-1B0B4904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F447E-919E-DF43-BCD7-24910D18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03A51-94CA-DE4B-9C92-E144D0BC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73EB-F873-D94B-A1F6-81205131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026F-2474-5947-9C0B-FBB2EE6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6C04-9BFA-9E48-89FF-DCB5BE42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52F5-C9EB-C448-B4A5-35ECCD70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EECA-7FC7-164D-93D4-F2A294E70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45E84-4DA0-2E4E-8BBE-E34A53DE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3F66-E1E0-104C-A06D-DB7BEBF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27EF3-093F-DE46-A06F-D0106BAC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2C9E-6104-7349-B2C1-D7B5558D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3BE32-A6CA-184B-AF1E-A75EC19C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63FE9-F1FF-9D47-A115-8F2400335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23B55-1B34-C043-95FD-9E2546B3D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E3DA-960A-554C-834A-12CCE27F8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02C9C-E3BC-6A41-A125-578B8B1D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A00BA-5881-5A45-8A54-1A1A0BC9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5682C-6D8D-974B-8128-A4E4884B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F67F-B062-614C-8286-26BFC29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FDE06-973C-9F4E-91ED-89D6FDD9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129E2-374C-EB40-8BCE-BBD3075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B0A68-E7F3-9C4E-A1A6-655EEB30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4A17-9C07-D44F-9C56-5A75E61B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D67B5-DD36-FF4A-9128-CFE047A2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BAA1-FA60-A944-A092-02C73548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0AD6-1DEF-7A4F-BC11-A520BCB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6E69-9FC2-264F-9C68-3FC6A0A8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CDD79-1ABA-6F47-83EC-C78C4263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F9B0-9BDB-5B4B-BFF7-120468C2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8D27-BB75-3C42-85F0-F5675543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CD39-E106-5A48-96AA-2C7C8F9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48FE-FFE8-224C-980E-B2BC2625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FFFB-3069-A041-B0A4-BCEE7682E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3F40-F586-1045-B5DA-D28A9079D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5B459-1158-7943-8B0B-C388B733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7166-2A96-E346-9A0D-05255F61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EFF6-8A42-4C45-8452-EDCDFB59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DDC24-99C3-E742-BB6C-24D7BCE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D2DF-8107-7441-B8F9-C2705C91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28CC-0AF9-7C4E-93F7-44A8FF833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5389-8914-EC4A-A427-64EC061691D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4D8-325A-F243-9C38-B602962C2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1411-9ACB-C148-B382-EDC1C9AA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3BCFD-54D0-8144-9D5B-0D727529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F37E54BA-5955-1142-BAA4-B1FA5AAB1DD7}"/>
              </a:ext>
            </a:extLst>
          </p:cNvPr>
          <p:cNvSpPr txBox="1"/>
          <p:nvPr/>
        </p:nvSpPr>
        <p:spPr>
          <a:xfrm>
            <a:off x="8674925" y="335873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0.50m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E32098-084E-6B4F-A834-B5EC023C5857}"/>
              </a:ext>
            </a:extLst>
          </p:cNvPr>
          <p:cNvGrpSpPr/>
          <p:nvPr/>
        </p:nvGrpSpPr>
        <p:grpSpPr>
          <a:xfrm>
            <a:off x="2542309" y="1128615"/>
            <a:ext cx="4646883" cy="3170253"/>
            <a:chOff x="2542309" y="1128615"/>
            <a:chExt cx="4646883" cy="317025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F970A8-04A9-794D-A052-8084480EE4E9}"/>
                </a:ext>
              </a:extLst>
            </p:cNvPr>
            <p:cNvCxnSpPr/>
            <p:nvPr/>
          </p:nvCxnSpPr>
          <p:spPr>
            <a:xfrm flipV="1">
              <a:off x="2974769" y="1987138"/>
              <a:ext cx="1341911" cy="137160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C1E183-DFBF-0340-96BF-6A1025C2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59" y="1987138"/>
              <a:ext cx="1824841" cy="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02414-5820-8B45-ABD1-43A44719819E}"/>
                </a:ext>
              </a:extLst>
            </p:cNvPr>
            <p:cNvGrpSpPr/>
            <p:nvPr/>
          </p:nvGrpSpPr>
          <p:grpSpPr>
            <a:xfrm>
              <a:off x="4314702" y="1650670"/>
              <a:ext cx="1733798" cy="285997"/>
              <a:chOff x="4314702" y="1650670"/>
              <a:chExt cx="1733798" cy="2859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56921-C43F-944D-AB1A-6E52B9480CBA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1CD2823-9E67-834A-B780-0A5B5F37D06E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B9923B1-E1A4-F143-AC35-B3B9F8AE38A0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8DD6AA-902F-0144-83D8-D4B6B35503F1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0BA7B76-5FA4-2448-B797-03A84DFA044E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770C71-5BD4-D14D-BE5D-EEE850BDC790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7CAEFA-7F72-8047-9617-462735E8AEC0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B7F3943-8FBF-DF4B-90AB-888DC9DD9A57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76C859-3DF5-A441-AAD3-4016B8FB2FDF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5C99BA-3040-8841-A583-B43D8BF95353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5B1FE00-8506-0B44-85DE-1C250463BA4E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82D611-241A-744D-94DC-E769F848C9D7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12C6E18-6A2C-EF41-BD6F-57C43B839C0F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75C9B1-8103-B04A-9900-2314F845531B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81D74A-EFA8-E446-B6C7-09289440A0DD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F5D0F9-2ABE-4640-9F50-EB5F2462B0BD}"/>
                </a:ext>
              </a:extLst>
            </p:cNvPr>
            <p:cNvGrpSpPr/>
            <p:nvPr/>
          </p:nvGrpSpPr>
          <p:grpSpPr>
            <a:xfrm>
              <a:off x="6096000" y="1504207"/>
              <a:ext cx="180109" cy="864920"/>
              <a:chOff x="7784275" y="690748"/>
              <a:chExt cx="180109" cy="8649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E7D534-D9D1-B94E-AED7-B32152D80232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25BC6F-1C60-F348-8EED-F61AF89FB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ABF541-688F-C54D-8FA6-7138A02CA4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CB5C0B-81F2-BE44-97C7-FA2E4C346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53E9C7-78D2-2E44-A0B1-BAEA1F72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6AF86-3723-7D48-8BD3-42EB6D06A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A8889E6-9930-9B42-AEC5-7D48A84195C8}"/>
                </a:ext>
              </a:extLst>
            </p:cNvPr>
            <p:cNvGrpSpPr/>
            <p:nvPr/>
          </p:nvGrpSpPr>
          <p:grpSpPr>
            <a:xfrm rot="5400000">
              <a:off x="2884714" y="2996540"/>
              <a:ext cx="180109" cy="864920"/>
              <a:chOff x="7784275" y="690748"/>
              <a:chExt cx="180109" cy="86492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A5BCB2-B076-4E47-8FDF-9321BE06B5B4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DC3279-6EBB-984D-BBEA-BDFB6F109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34E3212-2994-2342-AE31-66CDA6D0C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93D8D5-3D76-1145-A5D7-87CACBF9B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0E72E3-7FE6-5F48-BDA5-56FDC88E6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F120B02-AFFA-AB43-85D8-2A84528A5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F6C97-C60D-274F-A5D0-F95A46FD28D8}"/>
                </a:ext>
              </a:extLst>
            </p:cNvPr>
            <p:cNvSpPr txBox="1"/>
            <p:nvPr/>
          </p:nvSpPr>
          <p:spPr>
            <a:xfrm>
              <a:off x="5626926" y="1128615"/>
              <a:ext cx="139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 = 2.0 </a:t>
              </a:r>
              <a:r>
                <a:rPr lang="en-US" dirty="0" err="1"/>
                <a:t>tf</a:t>
              </a:r>
              <a:r>
                <a:rPr lang="en-US" dirty="0"/>
                <a:t>/m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74E80-0E6D-0E45-8FA8-5C0DDB560389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5185560" y="1313281"/>
              <a:ext cx="441366" cy="29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816ED1-552D-534F-B81B-D336108F1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250" y="2010887"/>
              <a:ext cx="23751" cy="2205844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F7298D-FF7E-B342-B606-566963A4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769" y="3310248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5178EA-D235-9B40-B212-79F090E8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837215" y="4186052"/>
              <a:ext cx="3308266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1C0003-7554-9642-B9E4-AA9BB7AA1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1158" y="1987137"/>
              <a:ext cx="31666" cy="231173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5F9AED-DE66-6641-9289-8FD8F04A581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644" y="3333008"/>
              <a:ext cx="3991593" cy="593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23EFF-954C-9544-ABA8-4929C311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103917" y="1981200"/>
              <a:ext cx="874320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C06BE8-F34A-1A42-A572-F39BC4D83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3726" y="1827810"/>
              <a:ext cx="1" cy="160119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6A71CB-AF6C-E14C-8022-77965F10DBF7}"/>
                </a:ext>
              </a:extLst>
            </p:cNvPr>
            <p:cNvSpPr txBox="1"/>
            <p:nvPr/>
          </p:nvSpPr>
          <p:spPr>
            <a:xfrm>
              <a:off x="3339110" y="381830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3D21CE-1DB6-7E4C-A31F-9467F5CF40FB}"/>
                </a:ext>
              </a:extLst>
            </p:cNvPr>
            <p:cNvSpPr txBox="1"/>
            <p:nvPr/>
          </p:nvSpPr>
          <p:spPr>
            <a:xfrm>
              <a:off x="4771904" y="3847399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D65F7-5F6F-2A45-8181-4E8CE0B70977}"/>
                </a:ext>
              </a:extLst>
            </p:cNvPr>
            <p:cNvSpPr txBox="1"/>
            <p:nvPr/>
          </p:nvSpPr>
          <p:spPr>
            <a:xfrm>
              <a:off x="6650262" y="238199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m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E62CC2-14D6-FB48-8379-2B98E51E6323}"/>
                </a:ext>
              </a:extLst>
            </p:cNvPr>
            <p:cNvCxnSpPr/>
            <p:nvPr/>
          </p:nvCxnSpPr>
          <p:spPr>
            <a:xfrm>
              <a:off x="2998519" y="3333008"/>
              <a:ext cx="647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42FC5-95F1-0E45-BAD2-829A240E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519" y="2862942"/>
              <a:ext cx="0" cy="4760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50A1DA-4439-F747-B613-05C108D58812}"/>
                </a:ext>
              </a:extLst>
            </p:cNvPr>
            <p:cNvSpPr txBox="1"/>
            <p:nvPr/>
          </p:nvSpPr>
          <p:spPr>
            <a:xfrm>
              <a:off x="3584771" y="305175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719787-A077-C345-A716-C202322FE62D}"/>
                </a:ext>
              </a:extLst>
            </p:cNvPr>
            <p:cNvSpPr txBox="1"/>
            <p:nvPr/>
          </p:nvSpPr>
          <p:spPr>
            <a:xfrm>
              <a:off x="2728310" y="255962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C1D093-7257-A240-9ADC-A145A1BBA83C}"/>
                </a:ext>
              </a:extLst>
            </p:cNvPr>
            <p:cNvSpPr/>
            <p:nvPr/>
          </p:nvSpPr>
          <p:spPr>
            <a:xfrm>
              <a:off x="4964425" y="2093521"/>
              <a:ext cx="338447" cy="381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4E2924-9040-1B43-8C58-148BDE20D27F}"/>
                </a:ext>
              </a:extLst>
            </p:cNvPr>
            <p:cNvSpPr txBox="1"/>
            <p:nvPr/>
          </p:nvSpPr>
          <p:spPr>
            <a:xfrm>
              <a:off x="5240571" y="2154478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0.50m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48BE1B-7356-8D4E-999A-374A12878DDF}"/>
                </a:ext>
              </a:extLst>
            </p:cNvPr>
            <p:cNvSpPr txBox="1"/>
            <p:nvPr/>
          </p:nvSpPr>
          <p:spPr>
            <a:xfrm>
              <a:off x="4869466" y="2451761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0.50m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F14A128-0F37-A947-8F0C-AA31BCAC94BF}"/>
                </a:ext>
              </a:extLst>
            </p:cNvPr>
            <p:cNvSpPr txBox="1"/>
            <p:nvPr/>
          </p:nvSpPr>
          <p:spPr>
            <a:xfrm>
              <a:off x="4442402" y="2692183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 = 2.0e</a:t>
              </a:r>
              <a:r>
                <a:rPr lang="en-US" sz="1200" baseline="30000" dirty="0"/>
                <a:t>6</a:t>
              </a:r>
              <a:r>
                <a:rPr lang="en-US" sz="1200" dirty="0"/>
                <a:t> </a:t>
              </a:r>
              <a:r>
                <a:rPr lang="en-US" sz="1200" dirty="0" err="1"/>
                <a:t>tf</a:t>
              </a:r>
              <a:r>
                <a:rPr lang="en-US" sz="1200" dirty="0"/>
                <a:t>/m</a:t>
              </a:r>
              <a:r>
                <a:rPr lang="en-US" sz="1200" baseline="30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90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E209525-6030-AC44-A7C7-371241E491C4}"/>
              </a:ext>
            </a:extLst>
          </p:cNvPr>
          <p:cNvSpPr txBox="1"/>
          <p:nvPr/>
        </p:nvSpPr>
        <p:spPr>
          <a:xfrm>
            <a:off x="9487376" y="4794821"/>
            <a:ext cx="139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 = 2.0 </a:t>
            </a:r>
            <a:r>
              <a:rPr lang="en-US" dirty="0" err="1"/>
              <a:t>tf</a:t>
            </a:r>
            <a:r>
              <a:rPr lang="en-US" dirty="0"/>
              <a:t>/m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CBDD4D-94AF-584E-9106-DC9DA58A3EA0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9046010" y="4979487"/>
            <a:ext cx="441366" cy="2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49AEB9-207F-5846-958E-7A311DD7C87E}"/>
              </a:ext>
            </a:extLst>
          </p:cNvPr>
          <p:cNvGrpSpPr/>
          <p:nvPr/>
        </p:nvGrpSpPr>
        <p:grpSpPr>
          <a:xfrm>
            <a:off x="905977" y="809972"/>
            <a:ext cx="7264970" cy="2345292"/>
            <a:chOff x="905977" y="809972"/>
            <a:chExt cx="7264970" cy="23452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FE481C-E013-8C49-B472-12A8CD072AC9}"/>
                </a:ext>
              </a:extLst>
            </p:cNvPr>
            <p:cNvGrpSpPr/>
            <p:nvPr/>
          </p:nvGrpSpPr>
          <p:grpSpPr>
            <a:xfrm>
              <a:off x="905977" y="809972"/>
              <a:ext cx="3901193" cy="2345292"/>
              <a:chOff x="905977" y="809972"/>
              <a:chExt cx="3901193" cy="234529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48F970A8-04A9-794D-A052-8084480EE4E9}"/>
                  </a:ext>
                </a:extLst>
              </p:cNvPr>
              <p:cNvCxnSpPr/>
              <p:nvPr/>
            </p:nvCxnSpPr>
            <p:spPr>
              <a:xfrm flipV="1">
                <a:off x="1338437" y="1623348"/>
                <a:ext cx="1341911" cy="1371600"/>
              </a:xfrm>
              <a:prstGeom prst="line">
                <a:avLst/>
              </a:prstGeom>
              <a:ln w="666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6C1E183-DFBF-0340-96BF-6A1025C2F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827" y="1623348"/>
                <a:ext cx="1824841" cy="0"/>
              </a:xfrm>
              <a:prstGeom prst="line">
                <a:avLst/>
              </a:prstGeom>
              <a:ln w="666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6A02414-5820-8B45-ABD1-43A44719819E}"/>
                  </a:ext>
                </a:extLst>
              </p:cNvPr>
              <p:cNvGrpSpPr/>
              <p:nvPr/>
            </p:nvGrpSpPr>
            <p:grpSpPr>
              <a:xfrm>
                <a:off x="2678370" y="1286880"/>
                <a:ext cx="1733798" cy="285997"/>
                <a:chOff x="4314702" y="1650670"/>
                <a:chExt cx="1733798" cy="285997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B456921-C43F-944D-AB1A-6E52B9480CBA}"/>
                    </a:ext>
                  </a:extLst>
                </p:cNvPr>
                <p:cNvCxnSpPr/>
                <p:nvPr/>
              </p:nvCxnSpPr>
              <p:spPr>
                <a:xfrm>
                  <a:off x="4314702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1CD2823-9E67-834A-B780-0A5B5F37D06E}"/>
                    </a:ext>
                  </a:extLst>
                </p:cNvPr>
                <p:cNvCxnSpPr/>
                <p:nvPr/>
              </p:nvCxnSpPr>
              <p:spPr>
                <a:xfrm>
                  <a:off x="4451268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2B9923B1-E1A4-F143-AC35-B3B9F8AE38A0}"/>
                    </a:ext>
                  </a:extLst>
                </p:cNvPr>
                <p:cNvCxnSpPr/>
                <p:nvPr/>
              </p:nvCxnSpPr>
              <p:spPr>
                <a:xfrm>
                  <a:off x="4573980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38DD6AA-902F-0144-83D8-D4B6B35503F1}"/>
                    </a:ext>
                  </a:extLst>
                </p:cNvPr>
                <p:cNvCxnSpPr/>
                <p:nvPr/>
              </p:nvCxnSpPr>
              <p:spPr>
                <a:xfrm>
                  <a:off x="4676899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80BA7B76-5FA4-2448-B797-03A84DFA044E}"/>
                    </a:ext>
                  </a:extLst>
                </p:cNvPr>
                <p:cNvCxnSpPr/>
                <p:nvPr/>
              </p:nvCxnSpPr>
              <p:spPr>
                <a:xfrm>
                  <a:off x="4799611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84770C71-5BD4-D14D-BE5D-EEE850BDC790}"/>
                    </a:ext>
                  </a:extLst>
                </p:cNvPr>
                <p:cNvCxnSpPr/>
                <p:nvPr/>
              </p:nvCxnSpPr>
              <p:spPr>
                <a:xfrm>
                  <a:off x="4936177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4C7CAEFA-7F72-8047-9617-462735E8AEC0}"/>
                    </a:ext>
                  </a:extLst>
                </p:cNvPr>
                <p:cNvCxnSpPr/>
                <p:nvPr/>
              </p:nvCxnSpPr>
              <p:spPr>
                <a:xfrm>
                  <a:off x="5058889" y="1650670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B7F3943-8FBF-DF4B-90AB-888DC9DD9A57}"/>
                    </a:ext>
                  </a:extLst>
                </p:cNvPr>
                <p:cNvCxnSpPr/>
                <p:nvPr/>
              </p:nvCxnSpPr>
              <p:spPr>
                <a:xfrm>
                  <a:off x="5181601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176C859-3DF5-A441-AAD3-4016B8FB2FDF}"/>
                    </a:ext>
                  </a:extLst>
                </p:cNvPr>
                <p:cNvCxnSpPr/>
                <p:nvPr/>
              </p:nvCxnSpPr>
              <p:spPr>
                <a:xfrm>
                  <a:off x="5304313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75C99BA-3040-8841-A583-B43D8BF95353}"/>
                    </a:ext>
                  </a:extLst>
                </p:cNvPr>
                <p:cNvCxnSpPr/>
                <p:nvPr/>
              </p:nvCxnSpPr>
              <p:spPr>
                <a:xfrm>
                  <a:off x="5440879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B1FE00-8506-0B44-85DE-1C250463BA4E}"/>
                    </a:ext>
                  </a:extLst>
                </p:cNvPr>
                <p:cNvCxnSpPr/>
                <p:nvPr/>
              </p:nvCxnSpPr>
              <p:spPr>
                <a:xfrm>
                  <a:off x="5563591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182D611-241A-744D-94DC-E769F848C9D7}"/>
                    </a:ext>
                  </a:extLst>
                </p:cNvPr>
                <p:cNvCxnSpPr/>
                <p:nvPr/>
              </p:nvCxnSpPr>
              <p:spPr>
                <a:xfrm>
                  <a:off x="5666510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12C6E18-6A2C-EF41-BD6F-57C43B839C0F}"/>
                    </a:ext>
                  </a:extLst>
                </p:cNvPr>
                <p:cNvCxnSpPr/>
                <p:nvPr/>
              </p:nvCxnSpPr>
              <p:spPr>
                <a:xfrm>
                  <a:off x="5789222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875C9B1-8103-B04A-9900-2314F845531B}"/>
                    </a:ext>
                  </a:extLst>
                </p:cNvPr>
                <p:cNvCxnSpPr/>
                <p:nvPr/>
              </p:nvCxnSpPr>
              <p:spPr>
                <a:xfrm>
                  <a:off x="5925788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F81D74A-EFA8-E446-B6C7-09289440A0DD}"/>
                    </a:ext>
                  </a:extLst>
                </p:cNvPr>
                <p:cNvCxnSpPr/>
                <p:nvPr/>
              </p:nvCxnSpPr>
              <p:spPr>
                <a:xfrm>
                  <a:off x="6048500" y="1657597"/>
                  <a:ext cx="0" cy="279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FF5D0F9-2ABE-4640-9F50-EB5F2462B0BD}"/>
                  </a:ext>
                </a:extLst>
              </p:cNvPr>
              <p:cNvGrpSpPr/>
              <p:nvPr/>
            </p:nvGrpSpPr>
            <p:grpSpPr>
              <a:xfrm>
                <a:off x="4459668" y="1140417"/>
                <a:ext cx="180109" cy="864920"/>
                <a:chOff x="7784275" y="690748"/>
                <a:chExt cx="180109" cy="86492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FE7D534-D9D1-B94E-AED7-B32152D80232}"/>
                    </a:ext>
                  </a:extLst>
                </p:cNvPr>
                <p:cNvCxnSpPr/>
                <p:nvPr/>
              </p:nvCxnSpPr>
              <p:spPr>
                <a:xfrm>
                  <a:off x="7784275" y="819397"/>
                  <a:ext cx="0" cy="7362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F25BC6F-1C60-F348-8EED-F61AF89FB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6907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7ABF541-688F-C54D-8FA6-7138A02CA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8431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0CB5C0B-81F2-BE44-97C7-FA2E4C346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035132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E53E9C7-78D2-2E44-A0B1-BAEA1F72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219200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AC6AF86-3723-7D48-8BD3-42EB6D06A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384465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A8889E6-9930-9B42-AEC5-7D48A84195C8}"/>
                  </a:ext>
                </a:extLst>
              </p:cNvPr>
              <p:cNvGrpSpPr/>
              <p:nvPr/>
            </p:nvGrpSpPr>
            <p:grpSpPr>
              <a:xfrm rot="5400000">
                <a:off x="1248382" y="2632750"/>
                <a:ext cx="180109" cy="864920"/>
                <a:chOff x="7784275" y="690748"/>
                <a:chExt cx="180109" cy="86492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DA5BCB2-B076-4E47-8FDF-9321BE06B5B4}"/>
                    </a:ext>
                  </a:extLst>
                </p:cNvPr>
                <p:cNvCxnSpPr/>
                <p:nvPr/>
              </p:nvCxnSpPr>
              <p:spPr>
                <a:xfrm>
                  <a:off x="7784275" y="819397"/>
                  <a:ext cx="0" cy="7362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CDC3279-6EBB-984D-BBEA-BDFB6F109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6907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34E3212-2994-2342-AE31-66CDA6D0C4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8431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793D8D5-3D76-1145-A5D7-87CACBF9B6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035132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70E72E3-7FE6-5F48-BDA5-56FDC88E6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219200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F120B02-AFFA-AB43-85D8-2A84528A5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384465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7F6C97-C60D-274F-A5D0-F95A46FD28D8}"/>
                  </a:ext>
                </a:extLst>
              </p:cNvPr>
              <p:cNvSpPr txBox="1"/>
              <p:nvPr/>
            </p:nvSpPr>
            <p:spPr>
              <a:xfrm>
                <a:off x="3407862" y="809972"/>
                <a:ext cx="1399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 = 2.0 </a:t>
                </a:r>
                <a:r>
                  <a:rPr lang="en-US" dirty="0" err="1"/>
                  <a:t>tf</a:t>
                </a:r>
                <a:r>
                  <a:rPr lang="en-US" dirty="0"/>
                  <a:t>/m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B074E80-0E6D-0E45-8FA8-5C0DDB560389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flipH="1">
                <a:off x="2966496" y="994638"/>
                <a:ext cx="441366" cy="292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4E62CC2-14D6-FB48-8379-2B98E51E6323}"/>
                  </a:ext>
                </a:extLst>
              </p:cNvPr>
              <p:cNvCxnSpPr/>
              <p:nvPr/>
            </p:nvCxnSpPr>
            <p:spPr>
              <a:xfrm>
                <a:off x="1362187" y="2969218"/>
                <a:ext cx="6472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F142FC5-95F1-0E45-BAD2-829A240E1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2187" y="2499152"/>
                <a:ext cx="0" cy="47600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350A1DA-4439-F747-B613-05C108D58812}"/>
                  </a:ext>
                </a:extLst>
              </p:cNvPr>
              <p:cNvSpPr txBox="1"/>
              <p:nvPr/>
            </p:nvSpPr>
            <p:spPr>
              <a:xfrm>
                <a:off x="1948439" y="2687961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719787-A077-C345-A716-C202322FE62D}"/>
                  </a:ext>
                </a:extLst>
              </p:cNvPr>
              <p:cNvSpPr txBox="1"/>
              <p:nvPr/>
            </p:nvSpPr>
            <p:spPr>
              <a:xfrm>
                <a:off x="1091978" y="219583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7BA8EA-8F4D-F64C-B608-4784EEEC3616}"/>
                </a:ext>
              </a:extLst>
            </p:cNvPr>
            <p:cNvGrpSpPr/>
            <p:nvPr/>
          </p:nvGrpSpPr>
          <p:grpSpPr>
            <a:xfrm>
              <a:off x="4437147" y="822143"/>
              <a:ext cx="3733800" cy="2328781"/>
              <a:chOff x="5792674" y="785679"/>
              <a:chExt cx="3733800" cy="2328781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3A80C29-A94D-394E-95C3-2AC866CB2AA0}"/>
                  </a:ext>
                </a:extLst>
              </p:cNvPr>
              <p:cNvCxnSpPr/>
              <p:nvPr/>
            </p:nvCxnSpPr>
            <p:spPr>
              <a:xfrm flipV="1">
                <a:off x="6225134" y="1582544"/>
                <a:ext cx="1341911" cy="1371600"/>
              </a:xfrm>
              <a:prstGeom prst="line">
                <a:avLst/>
              </a:prstGeom>
              <a:ln w="666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62657C4-FA00-324D-BDB3-48B433CDA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1524" y="1582544"/>
                <a:ext cx="1824841" cy="0"/>
              </a:xfrm>
              <a:prstGeom prst="line">
                <a:avLst/>
              </a:prstGeom>
              <a:ln w="666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0D5D232-5DD9-F745-A87C-CFD6DAAA0DC7}"/>
                  </a:ext>
                </a:extLst>
              </p:cNvPr>
              <p:cNvGrpSpPr/>
              <p:nvPr/>
            </p:nvGrpSpPr>
            <p:grpSpPr>
              <a:xfrm>
                <a:off x="9346365" y="1099613"/>
                <a:ext cx="180109" cy="864920"/>
                <a:chOff x="7784275" y="690748"/>
                <a:chExt cx="180109" cy="864920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B210B1B-7139-104A-8712-752B25DBE97A}"/>
                    </a:ext>
                  </a:extLst>
                </p:cNvPr>
                <p:cNvCxnSpPr/>
                <p:nvPr/>
              </p:nvCxnSpPr>
              <p:spPr>
                <a:xfrm>
                  <a:off x="7784275" y="819397"/>
                  <a:ext cx="0" cy="7362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FD25B0C-58C6-494B-B7DF-35792FAFF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6907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093C44F-0915-D340-97BF-7FB2A80132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8431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C2E6D0-7710-A24D-BECE-D2F5B837B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035132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470D6FE0-4F89-BB49-8625-E381FC38C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219200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924CED6-5BDA-5946-9133-51ACBB961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384465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3153B64-81CF-A146-8F65-23D613FC81A5}"/>
                  </a:ext>
                </a:extLst>
              </p:cNvPr>
              <p:cNvGrpSpPr/>
              <p:nvPr/>
            </p:nvGrpSpPr>
            <p:grpSpPr>
              <a:xfrm rot="5400000">
                <a:off x="6135079" y="2591946"/>
                <a:ext cx="180109" cy="864920"/>
                <a:chOff x="7784275" y="690748"/>
                <a:chExt cx="180109" cy="86492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85F00D8-80F5-E04F-B02F-70B8D7586181}"/>
                    </a:ext>
                  </a:extLst>
                </p:cNvPr>
                <p:cNvCxnSpPr/>
                <p:nvPr/>
              </p:nvCxnSpPr>
              <p:spPr>
                <a:xfrm>
                  <a:off x="7784275" y="819397"/>
                  <a:ext cx="0" cy="7362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1E862D2-0091-9F40-8549-3317E0210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6907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34E6AC9-EF82-BF45-AE5A-4B0F56528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843148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3CB29A52-63D5-D44D-B0ED-79290BF9F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035132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438C3F74-8C8F-BC49-9A1A-B6AA2BA5B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219200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90FB81D6-19AF-2D46-94D0-2F3795C07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84275" y="1384465"/>
                  <a:ext cx="180109" cy="152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A4A53E3-F222-0744-9F5D-5DDB816DCDF9}"/>
                  </a:ext>
                </a:extLst>
              </p:cNvPr>
              <p:cNvSpPr txBox="1"/>
              <p:nvPr/>
            </p:nvSpPr>
            <p:spPr>
              <a:xfrm>
                <a:off x="8013796" y="785679"/>
                <a:ext cx="1088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16.67 t-m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9A3F3CD-93C3-D14C-8D8D-2606AA029EB6}"/>
                  </a:ext>
                </a:extLst>
              </p:cNvPr>
              <p:cNvCxnSpPr/>
              <p:nvPr/>
            </p:nvCxnSpPr>
            <p:spPr>
              <a:xfrm>
                <a:off x="6248884" y="2928414"/>
                <a:ext cx="6472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354B4DA-2BB7-374A-82A0-E313383A01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884" y="2458348"/>
                <a:ext cx="0" cy="47600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BC44962-1141-EE47-ABF9-1617F5374C47}"/>
                  </a:ext>
                </a:extLst>
              </p:cNvPr>
              <p:cNvSpPr txBox="1"/>
              <p:nvPr/>
            </p:nvSpPr>
            <p:spPr>
              <a:xfrm>
                <a:off x="6835136" y="2647157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243A94-16E0-9145-8A8D-530E27112297}"/>
                  </a:ext>
                </a:extLst>
              </p:cNvPr>
              <p:cNvSpPr txBox="1"/>
              <p:nvPr/>
            </p:nvSpPr>
            <p:spPr>
              <a:xfrm>
                <a:off x="5978675" y="2155035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C43C191C-1606-D447-AC2A-90EF95839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7045" y="987027"/>
                <a:ext cx="0" cy="564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DB94365-72C0-3F49-A51F-73B889943F89}"/>
                  </a:ext>
                </a:extLst>
              </p:cNvPr>
              <p:cNvGrpSpPr/>
              <p:nvPr/>
            </p:nvGrpSpPr>
            <p:grpSpPr>
              <a:xfrm>
                <a:off x="7624447" y="1038179"/>
                <a:ext cx="591781" cy="498845"/>
                <a:chOff x="7934426" y="3106744"/>
                <a:chExt cx="591781" cy="498845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56DBE55A-9B69-B14A-84EC-1DF3BD570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90384" flipH="1">
                  <a:off x="7934426" y="3177473"/>
                  <a:ext cx="487372" cy="428116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3AD49091-03F7-F147-8ADF-731BBD544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90384" flipH="1">
                  <a:off x="8038835" y="3106744"/>
                  <a:ext cx="487372" cy="428116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7FA89B-53C2-374E-A6E4-BD62BC8AD8F3}"/>
                  </a:ext>
                </a:extLst>
              </p:cNvPr>
              <p:cNvSpPr txBox="1"/>
              <p:nvPr/>
            </p:nvSpPr>
            <p:spPr>
              <a:xfrm>
                <a:off x="6831331" y="80236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10.0 t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51BE2E-481E-454F-9D7B-6CF0BB2228FE}"/>
              </a:ext>
            </a:extLst>
          </p:cNvPr>
          <p:cNvCxnSpPr>
            <a:cxnSpLocks/>
          </p:cNvCxnSpPr>
          <p:nvPr/>
        </p:nvCxnSpPr>
        <p:spPr>
          <a:xfrm rot="490384" flipH="1">
            <a:off x="6211936" y="4801549"/>
            <a:ext cx="487372" cy="42811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644379-0790-814A-835E-07F46B029653}"/>
              </a:ext>
            </a:extLst>
          </p:cNvPr>
          <p:cNvCxnSpPr>
            <a:cxnSpLocks/>
          </p:cNvCxnSpPr>
          <p:nvPr/>
        </p:nvCxnSpPr>
        <p:spPr>
          <a:xfrm rot="490384" flipH="1">
            <a:off x="6316345" y="4730820"/>
            <a:ext cx="487372" cy="4281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943C0BC-D7A9-0A41-9892-76FA088B077E}"/>
              </a:ext>
            </a:extLst>
          </p:cNvPr>
          <p:cNvGrpSpPr/>
          <p:nvPr/>
        </p:nvGrpSpPr>
        <p:grpSpPr>
          <a:xfrm>
            <a:off x="1403822" y="424314"/>
            <a:ext cx="7530404" cy="4220467"/>
            <a:chOff x="1403822" y="424314"/>
            <a:chExt cx="7530404" cy="422046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F970A8-04A9-794D-A052-8084480EE4E9}"/>
                </a:ext>
              </a:extLst>
            </p:cNvPr>
            <p:cNvCxnSpPr/>
            <p:nvPr/>
          </p:nvCxnSpPr>
          <p:spPr>
            <a:xfrm flipV="1">
              <a:off x="2977716" y="2101724"/>
              <a:ext cx="1341911" cy="137160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C1E183-DFBF-0340-96BF-6A1025C2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274106" y="2101724"/>
              <a:ext cx="1824841" cy="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F5D0F9-2ABE-4640-9F50-EB5F2462B0BD}"/>
                </a:ext>
              </a:extLst>
            </p:cNvPr>
            <p:cNvGrpSpPr/>
            <p:nvPr/>
          </p:nvGrpSpPr>
          <p:grpSpPr>
            <a:xfrm>
              <a:off x="6098947" y="1618793"/>
              <a:ext cx="180109" cy="864920"/>
              <a:chOff x="7784275" y="690748"/>
              <a:chExt cx="180109" cy="8649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E7D534-D9D1-B94E-AED7-B32152D80232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25BC6F-1C60-F348-8EED-F61AF89FB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ABF541-688F-C54D-8FA6-7138A02CA4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CB5C0B-81F2-BE44-97C7-FA2E4C346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53E9C7-78D2-2E44-A0B1-BAEA1F72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6AF86-3723-7D48-8BD3-42EB6D06A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A8889E6-9930-9B42-AEC5-7D48A84195C8}"/>
                </a:ext>
              </a:extLst>
            </p:cNvPr>
            <p:cNvGrpSpPr/>
            <p:nvPr/>
          </p:nvGrpSpPr>
          <p:grpSpPr>
            <a:xfrm rot="5400000">
              <a:off x="2887661" y="3111126"/>
              <a:ext cx="180109" cy="864920"/>
              <a:chOff x="7784275" y="690748"/>
              <a:chExt cx="180109" cy="86492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A5BCB2-B076-4E47-8FDF-9321BE06B5B4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DC3279-6EBB-984D-BBEA-BDFB6F109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34E3212-2994-2342-AE31-66CDA6D0C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93D8D5-3D76-1145-A5D7-87CACBF9B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0E72E3-7FE6-5F48-BDA5-56FDC88E6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F120B02-AFFA-AB43-85D8-2A84528A5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E62CC2-14D6-FB48-8379-2B98E51E6323}"/>
                </a:ext>
              </a:extLst>
            </p:cNvPr>
            <p:cNvCxnSpPr/>
            <p:nvPr/>
          </p:nvCxnSpPr>
          <p:spPr>
            <a:xfrm>
              <a:off x="3001466" y="3447594"/>
              <a:ext cx="647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42FC5-95F1-0E45-BAD2-829A240E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66" y="2977528"/>
              <a:ext cx="0" cy="4760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50A1DA-4439-F747-B613-05C108D58812}"/>
                </a:ext>
              </a:extLst>
            </p:cNvPr>
            <p:cNvSpPr txBox="1"/>
            <p:nvPr/>
          </p:nvSpPr>
          <p:spPr>
            <a:xfrm>
              <a:off x="3587718" y="316633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719787-A077-C345-A716-C202322FE62D}"/>
                </a:ext>
              </a:extLst>
            </p:cNvPr>
            <p:cNvSpPr txBox="1"/>
            <p:nvPr/>
          </p:nvSpPr>
          <p:spPr>
            <a:xfrm>
              <a:off x="2731257" y="267421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973648C-908A-AB4C-B3F2-855AB9C61B5D}"/>
                </a:ext>
              </a:extLst>
            </p:cNvPr>
            <p:cNvSpPr/>
            <p:nvPr/>
          </p:nvSpPr>
          <p:spPr>
            <a:xfrm>
              <a:off x="2826305" y="3571504"/>
              <a:ext cx="350322" cy="31469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99A9DF-2DDF-F14E-82BA-07D4A85A53A4}"/>
                </a:ext>
              </a:extLst>
            </p:cNvPr>
            <p:cNvSpPr/>
            <p:nvPr/>
          </p:nvSpPr>
          <p:spPr>
            <a:xfrm>
              <a:off x="4047485" y="1728849"/>
              <a:ext cx="350322" cy="31469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082F28-3295-8140-BB0B-496EEBCEFEFF}"/>
                </a:ext>
              </a:extLst>
            </p:cNvPr>
            <p:cNvSpPr/>
            <p:nvPr/>
          </p:nvSpPr>
          <p:spPr>
            <a:xfrm>
              <a:off x="6252336" y="1834737"/>
              <a:ext cx="350322" cy="31469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7C155FD-A4B0-8946-9F66-1EED1D910DE8}"/>
                </a:ext>
              </a:extLst>
            </p:cNvPr>
            <p:cNvSpPr/>
            <p:nvPr/>
          </p:nvSpPr>
          <p:spPr>
            <a:xfrm>
              <a:off x="3394744" y="2225918"/>
              <a:ext cx="385948" cy="369332"/>
            </a:xfrm>
            <a:prstGeom prst="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47175237-C4AF-CD4A-B615-715829A033CC}"/>
                </a:ext>
              </a:extLst>
            </p:cNvPr>
            <p:cNvSpPr/>
            <p:nvPr/>
          </p:nvSpPr>
          <p:spPr>
            <a:xfrm>
              <a:off x="5017326" y="1643327"/>
              <a:ext cx="385948" cy="369332"/>
            </a:xfrm>
            <a:prstGeom prst="triangl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0749F8B8-22F4-B449-9C92-281167405B33}"/>
                </a:ext>
              </a:extLst>
            </p:cNvPr>
            <p:cNvSpPr/>
            <p:nvPr/>
          </p:nvSpPr>
          <p:spPr>
            <a:xfrm rot="18755191">
              <a:off x="3738611" y="2494593"/>
              <a:ext cx="234537" cy="166254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6EF5A255-6891-6C48-BBE7-B7108448E62B}"/>
                </a:ext>
              </a:extLst>
            </p:cNvPr>
            <p:cNvSpPr/>
            <p:nvPr/>
          </p:nvSpPr>
          <p:spPr>
            <a:xfrm>
              <a:off x="5128163" y="2018597"/>
              <a:ext cx="234537" cy="166254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F5AB2ED-8432-D945-9E29-274365354370}"/>
                </a:ext>
              </a:extLst>
            </p:cNvPr>
            <p:cNvGrpSpPr/>
            <p:nvPr/>
          </p:nvGrpSpPr>
          <p:grpSpPr>
            <a:xfrm>
              <a:off x="4590298" y="424314"/>
              <a:ext cx="2247731" cy="923330"/>
              <a:chOff x="1264700" y="3685675"/>
              <a:chExt cx="2247731" cy="92333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284581-3D2E-9141-9465-73B6DEA9BE10}"/>
                  </a:ext>
                </a:extLst>
              </p:cNvPr>
              <p:cNvSpPr/>
              <p:nvPr/>
            </p:nvSpPr>
            <p:spPr>
              <a:xfrm>
                <a:off x="1264700" y="4239673"/>
                <a:ext cx="2247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0.00521    2.0e6   0.25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9E74F-64CC-D64D-A621-13401F2BD9F8}"/>
                  </a:ext>
                </a:extLst>
              </p:cNvPr>
              <p:cNvSpPr txBox="1"/>
              <p:nvPr/>
            </p:nvSpPr>
            <p:spPr>
              <a:xfrm>
                <a:off x="1322900" y="3747551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z</a:t>
                </a:r>
                <a:endParaRPr lang="en-US" baseline="-250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35E1901-AD3D-9C48-9079-759DC971B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4544" y="4055007"/>
                <a:ext cx="160247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F50B11-5EBA-4341-B23D-C34DC817D3B7}"/>
                  </a:ext>
                </a:extLst>
              </p:cNvPr>
              <p:cNvSpPr txBox="1"/>
              <p:nvPr/>
            </p:nvSpPr>
            <p:spPr>
              <a:xfrm>
                <a:off x="2295899" y="3685675"/>
                <a:ext cx="3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  <a:endParaRPr lang="en-US" baseline="-25000" dirty="0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8FB4409-E7EF-E148-A4C4-3639F083E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770" y="3994460"/>
                <a:ext cx="47110" cy="245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4180AAE-2A7E-1A4D-B48F-9CB743B33025}"/>
                  </a:ext>
                </a:extLst>
              </p:cNvPr>
              <p:cNvSpPr txBox="1"/>
              <p:nvPr/>
            </p:nvSpPr>
            <p:spPr>
              <a:xfrm>
                <a:off x="3138215" y="368986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endParaRPr lang="en-US" baseline="-25000" dirty="0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AD09CAE-EB83-5449-901E-51C5B4AA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1522" y="4002910"/>
                <a:ext cx="55793" cy="284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CF78D51-7B73-854C-9878-E132173422FC}"/>
                </a:ext>
              </a:extLst>
            </p:cNvPr>
            <p:cNvGrpSpPr/>
            <p:nvPr/>
          </p:nvGrpSpPr>
          <p:grpSpPr>
            <a:xfrm>
              <a:off x="1403822" y="1090747"/>
              <a:ext cx="3186476" cy="1429075"/>
              <a:chOff x="4051459" y="3099373"/>
              <a:chExt cx="3186476" cy="142907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4E93B01-FAD0-F844-A824-3D481B111BA3}"/>
                  </a:ext>
                </a:extLst>
              </p:cNvPr>
              <p:cNvGrpSpPr/>
              <p:nvPr/>
            </p:nvGrpSpPr>
            <p:grpSpPr>
              <a:xfrm>
                <a:off x="4051459" y="3099373"/>
                <a:ext cx="3186476" cy="1429075"/>
                <a:chOff x="3947993" y="2166355"/>
                <a:chExt cx="3186476" cy="1429075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35AC50-92C7-4F4C-A69F-CFCDD006C79A}"/>
                    </a:ext>
                  </a:extLst>
                </p:cNvPr>
                <p:cNvSpPr txBox="1"/>
                <p:nvPr/>
              </p:nvSpPr>
              <p:spPr>
                <a:xfrm>
                  <a:off x="4530812" y="2672100"/>
                  <a:ext cx="260365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0    0   0     0  1</a:t>
                  </a:r>
                </a:p>
                <a:p>
                  <a:r>
                    <a:rPr lang="en-US" dirty="0"/>
                    <a:t>1    0   0     1  0</a:t>
                  </a:r>
                </a:p>
                <a:p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E2BDB6B-1B7C-F947-8CBE-E70CCFEB6B12}"/>
                    </a:ext>
                  </a:extLst>
                </p:cNvPr>
                <p:cNvSpPr txBox="1"/>
                <p:nvPr/>
              </p:nvSpPr>
              <p:spPr>
                <a:xfrm>
                  <a:off x="3947993" y="2322767"/>
                  <a:ext cx="6976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/>
                    <a:t>Numero</a:t>
                  </a:r>
                  <a:r>
                    <a:rPr lang="en-US" sz="800" dirty="0"/>
                    <a:t> del </a:t>
                  </a:r>
                  <a:r>
                    <a:rPr lang="en-US" sz="800" dirty="0" err="1"/>
                    <a:t>elemento</a:t>
                  </a:r>
                  <a:endParaRPr lang="en-US" sz="8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8E0514F-2599-E14F-903D-F90796C20EF4}"/>
                    </a:ext>
                  </a:extLst>
                </p:cNvPr>
                <p:cNvSpPr txBox="1"/>
                <p:nvPr/>
              </p:nvSpPr>
              <p:spPr>
                <a:xfrm>
                  <a:off x="4692203" y="2232404"/>
                  <a:ext cx="6976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Tipo de </a:t>
                  </a:r>
                  <a:r>
                    <a:rPr lang="en-US" sz="800" dirty="0" err="1"/>
                    <a:t>elemento</a:t>
                  </a:r>
                  <a:endParaRPr lang="en-US" sz="8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6AFA9CC-A460-CD4C-870A-AA8222DF92BF}"/>
                    </a:ext>
                  </a:extLst>
                </p:cNvPr>
                <p:cNvSpPr txBox="1"/>
                <p:nvPr/>
              </p:nvSpPr>
              <p:spPr>
                <a:xfrm>
                  <a:off x="5237774" y="2209531"/>
                  <a:ext cx="54557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Tipo de material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FE76300-B238-1548-8FDD-21ED789D6AB2}"/>
                    </a:ext>
                  </a:extLst>
                </p:cNvPr>
                <p:cNvSpPr txBox="1"/>
                <p:nvPr/>
              </p:nvSpPr>
              <p:spPr>
                <a:xfrm>
                  <a:off x="5690621" y="2166355"/>
                  <a:ext cx="5098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/>
                    <a:t>Nudo</a:t>
                  </a:r>
                  <a:r>
                    <a:rPr lang="en-US" sz="800" dirty="0"/>
                    <a:t> </a:t>
                  </a:r>
                  <a:r>
                    <a:rPr lang="en-US" sz="800" dirty="0" err="1"/>
                    <a:t>inicial</a:t>
                  </a:r>
                  <a:endParaRPr lang="en-US" sz="8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B0EA87-FA79-3F46-8C4C-DF4C9709C05E}"/>
                    </a:ext>
                  </a:extLst>
                </p:cNvPr>
                <p:cNvSpPr txBox="1"/>
                <p:nvPr/>
              </p:nvSpPr>
              <p:spPr>
                <a:xfrm>
                  <a:off x="6153715" y="2302529"/>
                  <a:ext cx="5098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/>
                    <a:t>Nudo</a:t>
                  </a:r>
                  <a:r>
                    <a:rPr lang="en-US" sz="800" dirty="0"/>
                    <a:t> final</a:t>
                  </a: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5C158787-508A-8447-9423-F67873D2B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453" y="3558558"/>
                <a:ext cx="190438" cy="1597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F24D6F-9D88-3848-888E-078937008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9527" y="3465129"/>
                <a:ext cx="1" cy="238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75C271FF-BFAE-9B41-83B2-6B14F896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0462" y="3450663"/>
                <a:ext cx="63018" cy="235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21236A-F1DE-D243-B954-03A24629F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9598" y="3419985"/>
                <a:ext cx="113143" cy="238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834E164-86BB-364B-A847-924954633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9639" y="3460487"/>
                <a:ext cx="269566" cy="268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EB031-93FF-D440-94F0-B8CE097D302C}"/>
                </a:ext>
              </a:extLst>
            </p:cNvPr>
            <p:cNvSpPr txBox="1"/>
            <p:nvPr/>
          </p:nvSpPr>
          <p:spPr>
            <a:xfrm>
              <a:off x="5346045" y="3167453"/>
              <a:ext cx="358818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0.00   0.00     -1   -1  -1</a:t>
              </a:r>
            </a:p>
            <a:p>
              <a:pPr marL="342900" indent="-342900">
                <a:buAutoNum type="arabicPlain"/>
              </a:pPr>
              <a:r>
                <a:rPr lang="en-US" dirty="0"/>
                <a:t>10.0   4.00      0    0   0</a:t>
              </a:r>
            </a:p>
            <a:p>
              <a:r>
                <a:rPr lang="en-US" dirty="0"/>
                <a:t>2    20.0   4.00     -1   -1  -1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DCC504C-83DF-F24E-B30B-8A622F71DC4E}"/>
                </a:ext>
              </a:extLst>
            </p:cNvPr>
            <p:cNvSpPr txBox="1"/>
            <p:nvPr/>
          </p:nvSpPr>
          <p:spPr>
            <a:xfrm>
              <a:off x="4752088" y="2828899"/>
              <a:ext cx="781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Numero</a:t>
              </a:r>
              <a:r>
                <a:rPr lang="en-US" sz="800" dirty="0"/>
                <a:t> del </a:t>
              </a:r>
              <a:r>
                <a:rPr lang="en-US" sz="800" dirty="0" err="1"/>
                <a:t>nudo</a:t>
              </a:r>
              <a:endParaRPr lang="en-US" sz="8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ED1970B8-C380-AC42-BA02-926434B6E0D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720" y="3131672"/>
              <a:ext cx="190438" cy="15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582C4F-29C8-EC4E-A4F4-297E42DEEB18}"/>
                </a:ext>
              </a:extLst>
            </p:cNvPr>
            <p:cNvSpPr txBox="1"/>
            <p:nvPr/>
          </p:nvSpPr>
          <p:spPr>
            <a:xfrm>
              <a:off x="5704358" y="2721177"/>
              <a:ext cx="9285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Coordenadas</a:t>
              </a:r>
              <a:endParaRPr lang="en-US" sz="8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D16DB20-A48E-6F4D-9CFF-223956FB43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0548" y="2946661"/>
              <a:ext cx="47818" cy="227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413A339-7AB1-8E44-8A33-35295C08972A}"/>
                </a:ext>
              </a:extLst>
            </p:cNvPr>
            <p:cNvSpPr txBox="1"/>
            <p:nvPr/>
          </p:nvSpPr>
          <p:spPr>
            <a:xfrm>
              <a:off x="7050228" y="2704121"/>
              <a:ext cx="10249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Restricciones</a:t>
              </a:r>
              <a:endParaRPr lang="en-US" sz="8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655ABB5-FD64-2542-941A-F36A8006CB10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00" y="2894615"/>
              <a:ext cx="0" cy="237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64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B8EC71-07AD-174B-B9AC-9B685203B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40" y="0"/>
            <a:ext cx="715072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27627-9EAF-7F4A-9F45-070F26C9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40" y="154380"/>
            <a:ext cx="7150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B065E77-50B2-504D-9F99-BC8DF0BFD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745098"/>
                  </p:ext>
                </p:extLst>
              </p:nvPr>
            </p:nvGraphicFramePr>
            <p:xfrm>
              <a:off x="1620784" y="759331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1339880732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2870802652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1993750247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3332999818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55569792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7720466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Material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>
                                    <a:effectLst/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(</a:t>
                          </a:r>
                          <a:r>
                            <a:rPr lang="es-ES" sz="1000" baseline="30000">
                              <a:effectLst/>
                            </a:rPr>
                            <a:t>o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880479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17861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788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1345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30807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6065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B065E77-50B2-504D-9F99-BC8DF0BFD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745098"/>
                  </p:ext>
                </p:extLst>
              </p:nvPr>
            </p:nvGraphicFramePr>
            <p:xfrm>
              <a:off x="1620784" y="759331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1339880732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2870802652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1993750247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3332999818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555697921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772046659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Material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2500" t="-25000" r="-341250" b="-5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111" t="-25000" r="-279167" b="-5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125" t="-25000" r="-214063" b="-5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30986" t="-25000" r="-92958" b="-5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8804792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8178612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978812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1134582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8308070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60656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9AD746-C469-AD40-B34F-663E1A91B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948566"/>
                  </p:ext>
                </p:extLst>
              </p:nvPr>
            </p:nvGraphicFramePr>
            <p:xfrm>
              <a:off x="1620784" y="2160619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841962477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3698062354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1618872688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263969329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78969573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2764767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Material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>
                                    <a:effectLst/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(</a:t>
                          </a:r>
                          <a:r>
                            <a:rPr lang="es-ES" sz="1000" baseline="30000">
                              <a:effectLst/>
                            </a:rPr>
                            <a:t>o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930969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20900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8839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Residual IB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5342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5411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99154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9AD746-C469-AD40-B34F-663E1A91BB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4948566"/>
                  </p:ext>
                </p:extLst>
              </p:nvPr>
            </p:nvGraphicFramePr>
            <p:xfrm>
              <a:off x="1620784" y="2160619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841962477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3698062354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1618872688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2639693290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178969573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2764767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Material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12500" t="-25000" r="-341250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6111" t="-25000" r="-279167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78125" t="-25000" r="-214063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30986" t="-25000" r="-92958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9309695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8209006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88394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Residual IB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1200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534207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541153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4000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99154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A6C655-0A19-CC45-957F-756E0CC1E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294669"/>
                  </p:ext>
                </p:extLst>
              </p:nvPr>
            </p:nvGraphicFramePr>
            <p:xfrm>
              <a:off x="1561407" y="3995356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655401201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3774965246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734381976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124195154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30886016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08292254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Material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tf/m</a:t>
                          </a:r>
                          <a:r>
                            <a:rPr lang="es-ES" sz="1000" baseline="30000">
                              <a:effectLst/>
                            </a:rPr>
                            <a:t>2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000">
                                    <a:effectLst/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s-ES" sz="1000">
                                  <a:effectLst/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s-ES" sz="1000">
                              <a:effectLst/>
                            </a:rPr>
                            <a:t> (</a:t>
                          </a:r>
                          <a:r>
                            <a:rPr lang="es-ES" sz="1000" baseline="30000">
                              <a:effectLst/>
                            </a:rPr>
                            <a:t>o</a:t>
                          </a:r>
                          <a:r>
                            <a:rPr lang="es-ES" sz="1000">
                              <a:effectLst/>
                            </a:rPr>
                            <a:t>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09459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0703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1194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1800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08717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2000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62364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7549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A6C655-0A19-CC45-957F-756E0CC1ED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294669"/>
                  </p:ext>
                </p:extLst>
              </p:nvPr>
            </p:nvGraphicFramePr>
            <p:xfrm>
              <a:off x="1561407" y="3995356"/>
              <a:ext cx="5577840" cy="914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22680">
                      <a:extLst>
                        <a:ext uri="{9D8B030D-6E8A-4147-A177-3AD203B41FA5}">
                          <a16:colId xmlns:a16="http://schemas.microsoft.com/office/drawing/2014/main" val="655401201"/>
                        </a:ext>
                      </a:extLst>
                    </a:gridCol>
                    <a:gridCol w="1020445">
                      <a:extLst>
                        <a:ext uri="{9D8B030D-6E8A-4147-A177-3AD203B41FA5}">
                          <a16:colId xmlns:a16="http://schemas.microsoft.com/office/drawing/2014/main" val="3774965246"/>
                        </a:ext>
                      </a:extLst>
                    </a:gridCol>
                    <a:gridCol w="911225">
                      <a:extLst>
                        <a:ext uri="{9D8B030D-6E8A-4147-A177-3AD203B41FA5}">
                          <a16:colId xmlns:a16="http://schemas.microsoft.com/office/drawing/2014/main" val="734381976"/>
                        </a:ext>
                      </a:extLst>
                    </a:gridCol>
                    <a:gridCol w="813435">
                      <a:extLst>
                        <a:ext uri="{9D8B030D-6E8A-4147-A177-3AD203B41FA5}">
                          <a16:colId xmlns:a16="http://schemas.microsoft.com/office/drawing/2014/main" val="124195154"/>
                        </a:ext>
                      </a:extLst>
                    </a:gridCol>
                    <a:gridCol w="899795">
                      <a:extLst>
                        <a:ext uri="{9D8B030D-6E8A-4147-A177-3AD203B41FA5}">
                          <a16:colId xmlns:a16="http://schemas.microsoft.com/office/drawing/2014/main" val="3088601650"/>
                        </a:ext>
                      </a:extLst>
                    </a:gridCol>
                    <a:gridCol w="810260">
                      <a:extLst>
                        <a:ext uri="{9D8B030D-6E8A-4147-A177-3AD203B41FA5}">
                          <a16:colId xmlns:a16="http://schemas.microsoft.com/office/drawing/2014/main" val="1082922545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Material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11250" t="-25000" r="-341250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4722" t="-25000" r="-279167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70769" t="-25000" r="-209231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30986" t="-25000" r="-91549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espesor (m)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7094597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Ceniza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0.45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707036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Aluvial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450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1.7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28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119487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1800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29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7087178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IB-IC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2000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1.80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0.32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6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36236474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Residual IC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4500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1.90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0.30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>
                              <a:effectLst/>
                            </a:rPr>
                            <a:t>30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s-ES" sz="1000" dirty="0">
                              <a:effectLst/>
                            </a:rPr>
                            <a:t>10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67549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7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FF5D0F9-2ABE-4640-9F50-EB5F2462B0BD}"/>
              </a:ext>
            </a:extLst>
          </p:cNvPr>
          <p:cNvGrpSpPr/>
          <p:nvPr/>
        </p:nvGrpSpPr>
        <p:grpSpPr>
          <a:xfrm>
            <a:off x="4023756" y="530430"/>
            <a:ext cx="180109" cy="864920"/>
            <a:chOff x="7784275" y="690748"/>
            <a:chExt cx="180109" cy="86492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E7D534-D9D1-B94E-AED7-B32152D80232}"/>
                </a:ext>
              </a:extLst>
            </p:cNvPr>
            <p:cNvCxnSpPr/>
            <p:nvPr/>
          </p:nvCxnSpPr>
          <p:spPr>
            <a:xfrm>
              <a:off x="7784275" y="819397"/>
              <a:ext cx="0" cy="736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25BC6F-1C60-F348-8EED-F61AF89FB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275" y="690748"/>
              <a:ext cx="18010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ABF541-688F-C54D-8FA6-7138A02CA4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275" y="843148"/>
              <a:ext cx="18010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CB5C0B-81F2-BE44-97C7-FA2E4C346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275" y="1035132"/>
              <a:ext cx="18010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53E9C7-78D2-2E44-A0B1-BAEA1F724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275" y="1219200"/>
              <a:ext cx="18010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C6AF86-3723-7D48-8BD3-42EB6D06A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4275" y="1384465"/>
              <a:ext cx="180109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074E80-0E6D-0E45-8FA8-5C0DDB560389}"/>
              </a:ext>
            </a:extLst>
          </p:cNvPr>
          <p:cNvCxnSpPr>
            <a:cxnSpLocks/>
          </p:cNvCxnSpPr>
          <p:nvPr/>
        </p:nvCxnSpPr>
        <p:spPr>
          <a:xfrm flipH="1">
            <a:off x="7072299" y="615537"/>
            <a:ext cx="441366" cy="29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5178EA-D235-9B40-B212-79F090E83B61}"/>
              </a:ext>
            </a:extLst>
          </p:cNvPr>
          <p:cNvCxnSpPr>
            <a:cxnSpLocks/>
          </p:cNvCxnSpPr>
          <p:nvPr/>
        </p:nvCxnSpPr>
        <p:spPr>
          <a:xfrm>
            <a:off x="764971" y="3212275"/>
            <a:ext cx="3308266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1C0003-7554-9642-B9E4-AA9BB7AA19B1}"/>
              </a:ext>
            </a:extLst>
          </p:cNvPr>
          <p:cNvCxnSpPr>
            <a:cxnSpLocks/>
          </p:cNvCxnSpPr>
          <p:nvPr/>
        </p:nvCxnSpPr>
        <p:spPr>
          <a:xfrm flipH="1">
            <a:off x="2198914" y="1013360"/>
            <a:ext cx="31666" cy="231173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8C06BE8-F34A-1A42-A572-F39BC4D83F39}"/>
              </a:ext>
            </a:extLst>
          </p:cNvPr>
          <p:cNvCxnSpPr>
            <a:cxnSpLocks/>
          </p:cNvCxnSpPr>
          <p:nvPr/>
        </p:nvCxnSpPr>
        <p:spPr>
          <a:xfrm flipH="1">
            <a:off x="4621482" y="854033"/>
            <a:ext cx="1" cy="1601190"/>
          </a:xfrm>
          <a:prstGeom prst="line">
            <a:avLst/>
          </a:prstGeom>
          <a:ln w="31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6A71CB-AF6C-E14C-8022-77965F10DBF7}"/>
              </a:ext>
            </a:extLst>
          </p:cNvPr>
          <p:cNvSpPr txBox="1"/>
          <p:nvPr/>
        </p:nvSpPr>
        <p:spPr>
          <a:xfrm>
            <a:off x="1266866" y="28445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3D21CE-1DB6-7E4C-A31F-9467F5CF40FB}"/>
              </a:ext>
            </a:extLst>
          </p:cNvPr>
          <p:cNvSpPr txBox="1"/>
          <p:nvPr/>
        </p:nvSpPr>
        <p:spPr>
          <a:xfrm>
            <a:off x="2827259" y="364572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DC1D093-7257-A240-9ADC-A145A1BBA83C}"/>
              </a:ext>
            </a:extLst>
          </p:cNvPr>
          <p:cNvSpPr/>
          <p:nvPr/>
        </p:nvSpPr>
        <p:spPr>
          <a:xfrm>
            <a:off x="2892181" y="1119744"/>
            <a:ext cx="338447" cy="3810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4E2924-9040-1B43-8C58-148BDE20D27F}"/>
              </a:ext>
            </a:extLst>
          </p:cNvPr>
          <p:cNvSpPr txBox="1"/>
          <p:nvPr/>
        </p:nvSpPr>
        <p:spPr>
          <a:xfrm>
            <a:off x="3168327" y="1180701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0.50m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48BE1B-7356-8D4E-999A-374A12878DDF}"/>
              </a:ext>
            </a:extLst>
          </p:cNvPr>
          <p:cNvSpPr txBox="1"/>
          <p:nvPr/>
        </p:nvSpPr>
        <p:spPr>
          <a:xfrm>
            <a:off x="2797222" y="147798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0.50m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F14A128-0F37-A947-8F0C-AA31BCAC94BF}"/>
              </a:ext>
            </a:extLst>
          </p:cNvPr>
          <p:cNvSpPr txBox="1"/>
          <p:nvPr/>
        </p:nvSpPr>
        <p:spPr>
          <a:xfrm>
            <a:off x="2370158" y="1718406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 = 2.0e</a:t>
            </a:r>
            <a:r>
              <a:rPr lang="en-US" sz="1200" baseline="30000" dirty="0"/>
              <a:t>6</a:t>
            </a:r>
            <a:r>
              <a:rPr lang="en-US" sz="1200" dirty="0"/>
              <a:t> </a:t>
            </a:r>
            <a:r>
              <a:rPr lang="en-US" sz="1200" dirty="0" err="1"/>
              <a:t>tf</a:t>
            </a:r>
            <a:r>
              <a:rPr lang="en-US" sz="1200" dirty="0"/>
              <a:t>/m</a:t>
            </a:r>
            <a:r>
              <a:rPr lang="en-US" sz="1200" baseline="30000" dirty="0"/>
              <a:t>2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A4459-1CC6-AA4C-BD39-CDBAF9C09ACA}"/>
              </a:ext>
            </a:extLst>
          </p:cNvPr>
          <p:cNvGrpSpPr/>
          <p:nvPr/>
        </p:nvGrpSpPr>
        <p:grpSpPr>
          <a:xfrm>
            <a:off x="5395356" y="1677383"/>
            <a:ext cx="6411270" cy="4609891"/>
            <a:chOff x="5395356" y="1677383"/>
            <a:chExt cx="6411270" cy="46098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7E54BA-5955-1142-BAA4-B1FA5AAB1DD7}"/>
                </a:ext>
              </a:extLst>
            </p:cNvPr>
            <p:cNvSpPr txBox="1"/>
            <p:nvPr/>
          </p:nvSpPr>
          <p:spPr>
            <a:xfrm>
              <a:off x="8763347" y="2029090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Col: 0.20 x 0.20 m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F970A8-04A9-794D-A052-8084480EE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8325" y="4051459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C1E183-DFBF-0340-96BF-6A1025C2F4BE}"/>
                </a:ext>
              </a:extLst>
            </p:cNvPr>
            <p:cNvCxnSpPr>
              <a:cxnSpLocks/>
            </p:cNvCxnSpPr>
            <p:nvPr/>
          </p:nvCxnSpPr>
          <p:spPr>
            <a:xfrm>
              <a:off x="5938325" y="4067293"/>
              <a:ext cx="4566063" cy="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02414-5820-8B45-ABD1-43A44719819E}"/>
                </a:ext>
              </a:extLst>
            </p:cNvPr>
            <p:cNvGrpSpPr/>
            <p:nvPr/>
          </p:nvGrpSpPr>
          <p:grpSpPr>
            <a:xfrm>
              <a:off x="8704097" y="3751719"/>
              <a:ext cx="1836431" cy="285997"/>
              <a:chOff x="4314702" y="1650670"/>
              <a:chExt cx="1733798" cy="2859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56921-C43F-944D-AB1A-6E52B9480CBA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1CD2823-9E67-834A-B780-0A5B5F37D06E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B9923B1-E1A4-F143-AC35-B3B9F8AE38A0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8DD6AA-902F-0144-83D8-D4B6B35503F1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0BA7B76-5FA4-2448-B797-03A84DFA044E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770C71-5BD4-D14D-BE5D-EEE850BDC790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7CAEFA-7F72-8047-9617-462735E8AEC0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B7F3943-8FBF-DF4B-90AB-888DC9DD9A57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76C859-3DF5-A441-AAD3-4016B8FB2FDF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5C99BA-3040-8841-A583-B43D8BF95353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5B1FE00-8506-0B44-85DE-1C250463BA4E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82D611-241A-744D-94DC-E769F848C9D7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12C6E18-6A2C-EF41-BD6F-57C43B839C0F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75C9B1-8103-B04A-9900-2314F845531B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81D74A-EFA8-E446-B6C7-09289440A0DD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A8889E6-9930-9B42-AEC5-7D48A84195C8}"/>
                </a:ext>
              </a:extLst>
            </p:cNvPr>
            <p:cNvGrpSpPr/>
            <p:nvPr/>
          </p:nvGrpSpPr>
          <p:grpSpPr>
            <a:xfrm rot="5400000">
              <a:off x="8523655" y="5212559"/>
              <a:ext cx="180109" cy="864920"/>
              <a:chOff x="7784275" y="690748"/>
              <a:chExt cx="180109" cy="86492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A5BCB2-B076-4E47-8FDF-9321BE06B5B4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DC3279-6EBB-984D-BBEA-BDFB6F109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34E3212-2994-2342-AE31-66CDA6D0C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93D8D5-3D76-1145-A5D7-87CACBF9B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0E72E3-7FE6-5F48-BDA5-56FDC88E6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F120B02-AFFA-AB43-85D8-2A84528A5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F6C97-C60D-274F-A5D0-F95A46FD28D8}"/>
                </a:ext>
              </a:extLst>
            </p:cNvPr>
            <p:cNvSpPr txBox="1"/>
            <p:nvPr/>
          </p:nvSpPr>
          <p:spPr>
            <a:xfrm>
              <a:off x="6706315" y="1933293"/>
              <a:ext cx="139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2.0 </a:t>
              </a:r>
              <a:r>
                <a:rPr lang="en-US" sz="1400" dirty="0" err="1"/>
                <a:t>tf</a:t>
              </a:r>
              <a:r>
                <a:rPr lang="en-US" sz="1400" dirty="0"/>
                <a:t>/m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816ED1-552D-534F-B81B-D336108F1BD4}"/>
                </a:ext>
              </a:extLst>
            </p:cNvPr>
            <p:cNvCxnSpPr>
              <a:cxnSpLocks/>
            </p:cNvCxnSpPr>
            <p:nvPr/>
          </p:nvCxnSpPr>
          <p:spPr>
            <a:xfrm>
              <a:off x="11066384" y="2553549"/>
              <a:ext cx="24599" cy="317912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F7298D-FF7E-B342-B606-566963A4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0586" y="5525985"/>
              <a:ext cx="13675" cy="732311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5F9AED-DE66-6641-9289-8FD8F04A581F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22" y="2566056"/>
              <a:ext cx="2942008" cy="2176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23EFF-954C-9544-ABA8-4929C311D9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6478" y="4077189"/>
              <a:ext cx="1061652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D65F7-5F6F-2A45-8181-4E8CE0B70977}"/>
                </a:ext>
              </a:extLst>
            </p:cNvPr>
            <p:cNvSpPr txBox="1"/>
            <p:nvPr/>
          </p:nvSpPr>
          <p:spPr>
            <a:xfrm>
              <a:off x="11088837" y="311370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3.0 m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E62CC2-14D6-FB48-8379-2B98E51E6323}"/>
                </a:ext>
              </a:extLst>
            </p:cNvPr>
            <p:cNvCxnSpPr/>
            <p:nvPr/>
          </p:nvCxnSpPr>
          <p:spPr>
            <a:xfrm>
              <a:off x="5938066" y="5554963"/>
              <a:ext cx="647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42FC5-95F1-0E45-BAD2-829A240E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8066" y="5084897"/>
              <a:ext cx="0" cy="4760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50A1DA-4439-F747-B613-05C108D58812}"/>
                </a:ext>
              </a:extLst>
            </p:cNvPr>
            <p:cNvSpPr txBox="1"/>
            <p:nvPr/>
          </p:nvSpPr>
          <p:spPr>
            <a:xfrm>
              <a:off x="6524318" y="527370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719787-A077-C345-A716-C202322FE62D}"/>
                </a:ext>
              </a:extLst>
            </p:cNvPr>
            <p:cNvSpPr txBox="1"/>
            <p:nvPr/>
          </p:nvSpPr>
          <p:spPr>
            <a:xfrm>
              <a:off x="5667857" y="478158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3FD8AE9-FF31-6445-AE3C-DE5843E9B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5489" y="4051460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CAC6F3-8F5F-FD42-A1FF-5C77331A9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388" y="4051462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36ACD74-77B8-C342-A960-614A9027C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6107" y="4051461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7A6828-F478-474F-83BD-F4F387BC8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8325" y="2545277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E15C02-9C52-B742-8120-5B5577D07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5489" y="2545278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B2F549-302F-8A40-BF87-7B6DDE1E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6107" y="2545279"/>
              <a:ext cx="0" cy="150618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DBDCCBE-EFD1-9E47-A2B5-B06FD3443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8324" y="2545277"/>
              <a:ext cx="2687783" cy="47496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E70D11-EBE4-0340-87CA-EB5C1BD58CCD}"/>
                </a:ext>
              </a:extLst>
            </p:cNvPr>
            <p:cNvGrpSpPr/>
            <p:nvPr/>
          </p:nvGrpSpPr>
          <p:grpSpPr>
            <a:xfrm rot="5400000">
              <a:off x="10514809" y="5225708"/>
              <a:ext cx="180109" cy="864920"/>
              <a:chOff x="7784275" y="690748"/>
              <a:chExt cx="180109" cy="86492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C06A687-9E45-9949-B66A-E056ADEEF34E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E7583F9-CD8D-5D45-9030-49A268754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35F5DB5-C5C0-BA43-B85F-F222A4585F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B6E0BA9-E940-9E4A-81B9-E3CD36E2B7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947C834-5BED-974C-A5DB-6F4E34A891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88DC1F9-463C-5643-9239-00E4EE9F95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1DD11C-4C09-014C-8DD8-AFF1A9D4D0BC}"/>
                </a:ext>
              </a:extLst>
            </p:cNvPr>
            <p:cNvGrpSpPr/>
            <p:nvPr/>
          </p:nvGrpSpPr>
          <p:grpSpPr>
            <a:xfrm rot="5400000">
              <a:off x="7065435" y="5203365"/>
              <a:ext cx="180109" cy="864920"/>
              <a:chOff x="7784275" y="690748"/>
              <a:chExt cx="180109" cy="8649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11B229F-A8AA-414C-9F62-E4E72187B96F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29B4E07-CD76-3D47-A52B-7CFE72A2EC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355CA46-2291-6D48-BCFF-5C4D75895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2F67823-AFF2-3945-A155-1F6EC0DD4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75D3B32-F245-6648-BDA7-30540F952A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3A08717-7972-E347-BF93-BD87C614A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EE0B61F-B826-9044-9AC8-3CD99E12AE0A}"/>
                </a:ext>
              </a:extLst>
            </p:cNvPr>
            <p:cNvGrpSpPr/>
            <p:nvPr/>
          </p:nvGrpSpPr>
          <p:grpSpPr>
            <a:xfrm rot="5400000">
              <a:off x="5737761" y="5212558"/>
              <a:ext cx="180109" cy="864920"/>
              <a:chOff x="7784275" y="690748"/>
              <a:chExt cx="180109" cy="86492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8FFEFF2-D54C-764B-A3E8-66CEFAD64A79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6C108AD-E87F-1940-9F2E-99A83A64F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BFB2102-50B8-AA46-9083-4616C4611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8B74CE1-CF43-3F4F-8C5A-FA506891F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4BE370B-E75E-D048-A837-FB8F6B435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B2E04EE-0F21-4D4A-B3DD-98131E1711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BD0430C-5417-154D-BEB8-61109D8923FE}"/>
                </a:ext>
              </a:extLst>
            </p:cNvPr>
            <p:cNvGrpSpPr/>
            <p:nvPr/>
          </p:nvGrpSpPr>
          <p:grpSpPr>
            <a:xfrm>
              <a:off x="5955474" y="2238002"/>
              <a:ext cx="2670625" cy="285997"/>
              <a:chOff x="4314702" y="1650670"/>
              <a:chExt cx="1733798" cy="285997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168E4479-B81F-BE4F-BCBB-1479503817C9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FE1D9FE-4A27-C141-B5ED-B9349766F69F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F339809F-7F86-9748-BE51-77AB77709E99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F46ACF-9B2B-AE4A-B11B-7CB29D2CC3DE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C10A43E0-69A7-BC4C-B637-DC41C7AFB949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9E232B3-481A-5D4A-B782-05C1E774EEF7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38100DD-22E5-A543-9533-B02B179739FE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9EBE6FD-C0E3-4143-92FF-835CF24D76F8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6968069-5127-674D-8DBA-83AC6EFB8DFE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3CBBEDDB-C0CD-0D41-B455-8FEFD27B90EC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276E670-3E05-F240-BE9E-F96ED92FCA72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6A7A7A6-940A-904F-86AA-F8582B40DEDD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6D0A1B87-8681-2446-BD0C-F914D657B674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E8BA020-9C7B-8348-A414-C8270CED493F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4DCA09F-C8A7-194F-B24B-09993720223D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722DEA6-DEBE-5646-8576-80DC7058184B}"/>
                </a:ext>
              </a:extLst>
            </p:cNvPr>
            <p:cNvGrpSpPr/>
            <p:nvPr/>
          </p:nvGrpSpPr>
          <p:grpSpPr>
            <a:xfrm>
              <a:off x="7224378" y="3776354"/>
              <a:ext cx="1325007" cy="259279"/>
              <a:chOff x="4314702" y="1650670"/>
              <a:chExt cx="1733798" cy="285997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F8970DF-1399-594F-A5C2-619A69AB8071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1E9D27E8-9029-C446-ABB5-349D6D3165E7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3BC4233-E3B7-E64F-8536-90B4AA5D210F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8C07465-0C97-264A-851C-5BD6FF740C78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3B48C170-EA16-7F44-8B21-6A87BE6A091F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12FEC6C9-E8D7-1D46-8246-2B3FBED2C797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E3ED13DB-461D-C846-9689-583DA33327A9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F5BB39ED-2D6B-AC44-92D9-ED824EDC358D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600321CD-E920-6546-9D38-4E05FF418B12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8CBC080-38A7-6D4D-9BBC-164BBDE2403B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92C3E0B3-3DE6-C547-AE2A-DF13BBFEC23A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18A4581-3898-384A-94EB-18603610AFB6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D3F7035B-8FA8-0444-B839-16F70561776E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8518B10-5145-8446-A79B-B794EF067394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49DB368F-CD19-D544-B0F2-B6E3EECD9ED7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B6618E-CA01-BE4B-A5C2-88F471B9588F}"/>
                </a:ext>
              </a:extLst>
            </p:cNvPr>
            <p:cNvGrpSpPr/>
            <p:nvPr/>
          </p:nvGrpSpPr>
          <p:grpSpPr>
            <a:xfrm>
              <a:off x="5999411" y="3768219"/>
              <a:ext cx="1116062" cy="259279"/>
              <a:chOff x="4314702" y="1650670"/>
              <a:chExt cx="1733798" cy="285997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A5AD118B-7067-7A46-932A-C7C76D21A14D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BA142EC-88C3-CD4F-8575-1BF0600B6EBF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6B96802D-1566-9C4D-9971-EEEC8F9F3239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8517E44A-A2E7-F241-B8F6-A416AFF6B5EA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2469DAF6-1DDD-6F4B-ABB8-7DC7B7A4CFA5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DC4D9E70-10CC-5143-81F6-5A2493445675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32F5E5F4-04DE-D142-8917-FB120C6770D7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8243604-5CF8-174F-B2C7-BE9DB95D5743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2B531EBF-2609-B24C-8094-0D3732546040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B3405767-56AC-F54C-83C7-817044063050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953A9D9-125C-5540-99F9-DE510FF28807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384D74FC-6F09-174E-84EB-86A083B994C0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8688D0DB-C19C-DC4D-BC6E-7191F6A790E9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FD01F90-C816-3946-B89B-E721DD820A48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E2D4BCF5-0724-DE44-AD96-8CB8735D3DFF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1022560-8A78-714E-BC5D-C1C25BD7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6033" y="5510152"/>
              <a:ext cx="13675" cy="732311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1FC481F-C078-EA41-9924-F61503A74C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3605" y="5546765"/>
              <a:ext cx="13675" cy="732311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2EF98F4-783B-CA4A-8468-0C31F5E8B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6630" y="5554963"/>
              <a:ext cx="13675" cy="732311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BF72DAC-AA9F-FB49-A8A0-BD2AE8F7D12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24" y="6074577"/>
              <a:ext cx="4884915" cy="3837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7D3AE69-394C-644D-A200-84E3A592F10D}"/>
                </a:ext>
              </a:extLst>
            </p:cNvPr>
            <p:cNvSpPr txBox="1"/>
            <p:nvPr/>
          </p:nvSpPr>
          <p:spPr>
            <a:xfrm>
              <a:off x="6256981" y="573266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 m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F237D03-129A-394D-A341-2D6D3EE244C4}"/>
                </a:ext>
              </a:extLst>
            </p:cNvPr>
            <p:cNvSpPr txBox="1"/>
            <p:nvPr/>
          </p:nvSpPr>
          <p:spPr>
            <a:xfrm>
              <a:off x="7478040" y="5748223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 m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0021A98-EE40-8C4A-A332-AFB9214B9226}"/>
                </a:ext>
              </a:extLst>
            </p:cNvPr>
            <p:cNvSpPr txBox="1"/>
            <p:nvPr/>
          </p:nvSpPr>
          <p:spPr>
            <a:xfrm>
              <a:off x="9187256" y="5748223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6.0 m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FFE0B02-1627-0B49-ACA8-339354C76C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8394" y="5576024"/>
              <a:ext cx="1272240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049178-634D-7D44-B220-7D7BFBD08FB5}"/>
                </a:ext>
              </a:extLst>
            </p:cNvPr>
            <p:cNvSpPr txBox="1"/>
            <p:nvPr/>
          </p:nvSpPr>
          <p:spPr>
            <a:xfrm>
              <a:off x="11092969" y="448667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3.0 m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182CC6A-F78B-D74C-AC1E-C89D17106379}"/>
                </a:ext>
              </a:extLst>
            </p:cNvPr>
            <p:cNvSpPr txBox="1"/>
            <p:nvPr/>
          </p:nvSpPr>
          <p:spPr>
            <a:xfrm>
              <a:off x="7250268" y="3501050"/>
              <a:ext cx="139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1.0 </a:t>
              </a:r>
              <a:r>
                <a:rPr lang="en-US" sz="1400" dirty="0" err="1"/>
                <a:t>tf</a:t>
              </a:r>
              <a:r>
                <a:rPr lang="en-US" sz="1400" dirty="0"/>
                <a:t>/m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62528F3-E2CB-7E42-B98D-B36D91D16309}"/>
                </a:ext>
              </a:extLst>
            </p:cNvPr>
            <p:cNvSpPr txBox="1"/>
            <p:nvPr/>
          </p:nvSpPr>
          <p:spPr>
            <a:xfrm>
              <a:off x="6006661" y="3508964"/>
              <a:ext cx="139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1.0 </a:t>
              </a:r>
              <a:r>
                <a:rPr lang="en-US" sz="1400" dirty="0" err="1"/>
                <a:t>tf</a:t>
              </a:r>
              <a:r>
                <a:rPr lang="en-US" sz="1400" dirty="0"/>
                <a:t>/m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6C734BA-AE0C-2D4A-9597-A48DD5E1B0D5}"/>
                </a:ext>
              </a:extLst>
            </p:cNvPr>
            <p:cNvSpPr txBox="1"/>
            <p:nvPr/>
          </p:nvSpPr>
          <p:spPr>
            <a:xfrm>
              <a:off x="8955565" y="3445731"/>
              <a:ext cx="139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2.0 </a:t>
              </a:r>
              <a:r>
                <a:rPr lang="en-US" sz="1400" dirty="0" err="1"/>
                <a:t>tf</a:t>
              </a:r>
              <a:r>
                <a:rPr lang="en-US" sz="1400" dirty="0"/>
                <a:t>/m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F20DC55-9C7C-5F44-B369-6AF63DDF0484}"/>
                </a:ext>
              </a:extLst>
            </p:cNvPr>
            <p:cNvSpPr txBox="1"/>
            <p:nvPr/>
          </p:nvSpPr>
          <p:spPr>
            <a:xfrm>
              <a:off x="8763347" y="1677383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Vig</a:t>
              </a:r>
              <a:r>
                <a:rPr lang="en-US" dirty="0"/>
                <a:t>: 0.25 x 0.25 m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051079-77FF-1441-AED8-E8B5916F6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0638" y="4740402"/>
              <a:ext cx="362375" cy="1700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7A022D6-64C0-414C-B177-005D12528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97" y="4666998"/>
              <a:ext cx="362375" cy="17004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37BED31-FD5E-4547-B086-754CAAAC4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87844" y="3893089"/>
              <a:ext cx="0" cy="36819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86E66A-409D-D34A-910E-A65604F58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2790" y="3895051"/>
              <a:ext cx="0" cy="36623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70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7BA73C5-7A23-9F4E-AF74-A5A6AD26ADD3}"/>
              </a:ext>
            </a:extLst>
          </p:cNvPr>
          <p:cNvGrpSpPr/>
          <p:nvPr/>
        </p:nvGrpSpPr>
        <p:grpSpPr>
          <a:xfrm>
            <a:off x="2892631" y="1383935"/>
            <a:ext cx="5475724" cy="3170253"/>
            <a:chOff x="2892631" y="1383935"/>
            <a:chExt cx="5475724" cy="317025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F970A8-04A9-794D-A052-8084480EE4E9}"/>
                </a:ext>
              </a:extLst>
            </p:cNvPr>
            <p:cNvCxnSpPr/>
            <p:nvPr/>
          </p:nvCxnSpPr>
          <p:spPr>
            <a:xfrm flipV="1">
              <a:off x="3325091" y="2242458"/>
              <a:ext cx="1341911" cy="137160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C1E183-DFBF-0340-96BF-6A1025C2F4BE}"/>
                </a:ext>
              </a:extLst>
            </p:cNvPr>
            <p:cNvCxnSpPr>
              <a:cxnSpLocks/>
            </p:cNvCxnSpPr>
            <p:nvPr/>
          </p:nvCxnSpPr>
          <p:spPr>
            <a:xfrm>
              <a:off x="4621481" y="2242458"/>
              <a:ext cx="1824841" cy="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02414-5820-8B45-ABD1-43A44719819E}"/>
                </a:ext>
              </a:extLst>
            </p:cNvPr>
            <p:cNvGrpSpPr/>
            <p:nvPr/>
          </p:nvGrpSpPr>
          <p:grpSpPr>
            <a:xfrm>
              <a:off x="4665024" y="1905990"/>
              <a:ext cx="1733798" cy="285997"/>
              <a:chOff x="4314702" y="1650670"/>
              <a:chExt cx="1733798" cy="2859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56921-C43F-944D-AB1A-6E52B9480CBA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1CD2823-9E67-834A-B780-0A5B5F37D06E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B9923B1-E1A4-F143-AC35-B3B9F8AE38A0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8DD6AA-902F-0144-83D8-D4B6B35503F1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0BA7B76-5FA4-2448-B797-03A84DFA044E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770C71-5BD4-D14D-BE5D-EEE850BDC790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7CAEFA-7F72-8047-9617-462735E8AEC0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B7F3943-8FBF-DF4B-90AB-888DC9DD9A57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76C859-3DF5-A441-AAD3-4016B8FB2FDF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5C99BA-3040-8841-A583-B43D8BF95353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5B1FE00-8506-0B44-85DE-1C250463BA4E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82D611-241A-744D-94DC-E769F848C9D7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12C6E18-6A2C-EF41-BD6F-57C43B839C0F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75C9B1-8103-B04A-9900-2314F845531B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81D74A-EFA8-E446-B6C7-09289440A0DD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F5D0F9-2ABE-4640-9F50-EB5F2462B0BD}"/>
                </a:ext>
              </a:extLst>
            </p:cNvPr>
            <p:cNvGrpSpPr/>
            <p:nvPr/>
          </p:nvGrpSpPr>
          <p:grpSpPr>
            <a:xfrm rot="5400000">
              <a:off x="7238504" y="3251861"/>
              <a:ext cx="180109" cy="864920"/>
              <a:chOff x="7784275" y="690748"/>
              <a:chExt cx="180109" cy="86492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E7D534-D9D1-B94E-AED7-B32152D80232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25BC6F-1C60-F348-8EED-F61AF89FB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ABF541-688F-C54D-8FA6-7138A02CA4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CB5C0B-81F2-BE44-97C7-FA2E4C346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E53E9C7-78D2-2E44-A0B1-BAEA1F72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C6AF86-3723-7D48-8BD3-42EB6D06A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A8889E6-9930-9B42-AEC5-7D48A84195C8}"/>
                </a:ext>
              </a:extLst>
            </p:cNvPr>
            <p:cNvGrpSpPr/>
            <p:nvPr/>
          </p:nvGrpSpPr>
          <p:grpSpPr>
            <a:xfrm rot="5400000">
              <a:off x="3235036" y="3251860"/>
              <a:ext cx="180109" cy="864920"/>
              <a:chOff x="7784275" y="690748"/>
              <a:chExt cx="180109" cy="86492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A5BCB2-B076-4E47-8FDF-9321BE06B5B4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DC3279-6EBB-984D-BBEA-BDFB6F109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34E3212-2994-2342-AE31-66CDA6D0C4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793D8D5-3D76-1145-A5D7-87CACBF9B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0E72E3-7FE6-5F48-BDA5-56FDC88E6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F120B02-AFFA-AB43-85D8-2A84528A5D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F6C97-C60D-274F-A5D0-F95A46FD28D8}"/>
                </a:ext>
              </a:extLst>
            </p:cNvPr>
            <p:cNvSpPr txBox="1"/>
            <p:nvPr/>
          </p:nvSpPr>
          <p:spPr>
            <a:xfrm>
              <a:off x="5977248" y="1383935"/>
              <a:ext cx="139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 = 2.2 </a:t>
              </a:r>
              <a:r>
                <a:rPr lang="en-US" dirty="0" err="1"/>
                <a:t>tf</a:t>
              </a:r>
              <a:r>
                <a:rPr lang="en-US" dirty="0"/>
                <a:t>/m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74E80-0E6D-0E45-8FA8-5C0DDB560389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5535882" y="1568601"/>
              <a:ext cx="441366" cy="29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816ED1-552D-534F-B81B-D336108F1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5829" y="2248395"/>
              <a:ext cx="23751" cy="2205844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F7298D-FF7E-B342-B606-566963A4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5091" y="3565568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5178EA-D235-9B40-B212-79F090E83B61}"/>
                </a:ext>
              </a:extLst>
            </p:cNvPr>
            <p:cNvCxnSpPr>
              <a:cxnSpLocks/>
            </p:cNvCxnSpPr>
            <p:nvPr/>
          </p:nvCxnSpPr>
          <p:spPr>
            <a:xfrm>
              <a:off x="3187537" y="4441372"/>
              <a:ext cx="4366231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1C0003-7554-9642-B9E4-AA9BB7AA1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480" y="2242457"/>
              <a:ext cx="31666" cy="231173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5F9AED-DE66-6641-9289-8FD8F04A581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966" y="3588328"/>
              <a:ext cx="3991593" cy="593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23EFF-954C-9544-ABA8-4929C311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39" y="2242457"/>
              <a:ext cx="1306780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C06BE8-F34A-1A42-A572-F39BC4D83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3768" y="1912917"/>
              <a:ext cx="1" cy="160119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6A71CB-AF6C-E14C-8022-77965F10DBF7}"/>
                </a:ext>
              </a:extLst>
            </p:cNvPr>
            <p:cNvSpPr txBox="1"/>
            <p:nvPr/>
          </p:nvSpPr>
          <p:spPr>
            <a:xfrm>
              <a:off x="3689432" y="407362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 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3D21CE-1DB6-7E4C-A31F-9467F5CF40FB}"/>
                </a:ext>
              </a:extLst>
            </p:cNvPr>
            <p:cNvSpPr txBox="1"/>
            <p:nvPr/>
          </p:nvSpPr>
          <p:spPr>
            <a:xfrm>
              <a:off x="5122226" y="410271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3.7 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D65F7-5F6F-2A45-8181-4E8CE0B70977}"/>
                </a:ext>
              </a:extLst>
            </p:cNvPr>
            <p:cNvSpPr txBox="1"/>
            <p:nvPr/>
          </p:nvSpPr>
          <p:spPr>
            <a:xfrm>
              <a:off x="7608618" y="2630283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2.4 m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E62CC2-14D6-FB48-8379-2B98E51E6323}"/>
                </a:ext>
              </a:extLst>
            </p:cNvPr>
            <p:cNvCxnSpPr/>
            <p:nvPr/>
          </p:nvCxnSpPr>
          <p:spPr>
            <a:xfrm>
              <a:off x="3348841" y="3588328"/>
              <a:ext cx="647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42FC5-95F1-0E45-BAD2-829A240E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841" y="3118262"/>
              <a:ext cx="0" cy="4760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50A1DA-4439-F747-B613-05C108D58812}"/>
                </a:ext>
              </a:extLst>
            </p:cNvPr>
            <p:cNvSpPr txBox="1"/>
            <p:nvPr/>
          </p:nvSpPr>
          <p:spPr>
            <a:xfrm>
              <a:off x="3935093" y="330707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719787-A077-C345-A716-C202322FE62D}"/>
                </a:ext>
              </a:extLst>
            </p:cNvPr>
            <p:cNvSpPr txBox="1"/>
            <p:nvPr/>
          </p:nvSpPr>
          <p:spPr>
            <a:xfrm>
              <a:off x="3078632" y="28149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C1D093-7257-A240-9ADC-A145A1BBA83C}"/>
                </a:ext>
              </a:extLst>
            </p:cNvPr>
            <p:cNvSpPr/>
            <p:nvPr/>
          </p:nvSpPr>
          <p:spPr>
            <a:xfrm>
              <a:off x="5314747" y="2348841"/>
              <a:ext cx="338447" cy="3810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34E2924-9040-1B43-8C58-148BDE20D27F}"/>
                </a:ext>
              </a:extLst>
            </p:cNvPr>
            <p:cNvSpPr txBox="1"/>
            <p:nvPr/>
          </p:nvSpPr>
          <p:spPr>
            <a:xfrm>
              <a:off x="5590893" y="2409798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0.30m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48BE1B-7356-8D4E-999A-374A12878DDF}"/>
                </a:ext>
              </a:extLst>
            </p:cNvPr>
            <p:cNvSpPr txBox="1"/>
            <p:nvPr/>
          </p:nvSpPr>
          <p:spPr>
            <a:xfrm>
              <a:off x="5219788" y="2707081"/>
              <a:ext cx="516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0.25m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F14A128-0F37-A947-8F0C-AA31BCAC94BF}"/>
                </a:ext>
              </a:extLst>
            </p:cNvPr>
            <p:cNvSpPr txBox="1"/>
            <p:nvPr/>
          </p:nvSpPr>
          <p:spPr>
            <a:xfrm>
              <a:off x="4792724" y="2947503"/>
              <a:ext cx="1073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 = 188 </a:t>
              </a:r>
              <a:r>
                <a:rPr lang="en-US" sz="1200" dirty="0" err="1"/>
                <a:t>tf</a:t>
              </a:r>
              <a:r>
                <a:rPr lang="en-US" sz="1200" dirty="0"/>
                <a:t>/cm</a:t>
              </a:r>
              <a:r>
                <a:rPr lang="en-US" sz="1200" baseline="30000" dirty="0"/>
                <a:t>2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B20344C-214A-6948-B9A8-75D86A0CDE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2015" y="2242458"/>
              <a:ext cx="936127" cy="1323110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BD5C157-9B17-B34F-AEAE-CC77E2CC1B05}"/>
                </a:ext>
              </a:extLst>
            </p:cNvPr>
            <p:cNvSpPr/>
            <p:nvPr/>
          </p:nvSpPr>
          <p:spPr>
            <a:xfrm>
              <a:off x="7170250" y="3396734"/>
              <a:ext cx="210263" cy="19000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160D381-542E-BB43-A212-F3D233100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319" y="3534889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2A8878-1D2C-B54A-B01F-C7F680A93947}"/>
                </a:ext>
              </a:extLst>
            </p:cNvPr>
            <p:cNvSpPr txBox="1"/>
            <p:nvPr/>
          </p:nvSpPr>
          <p:spPr>
            <a:xfrm>
              <a:off x="6514244" y="405917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1.0 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94ED71-B41B-E240-ABA4-4BC9340D238A}"/>
                </a:ext>
              </a:extLst>
            </p:cNvPr>
            <p:cNvCxnSpPr/>
            <p:nvPr/>
          </p:nvCxnSpPr>
          <p:spPr>
            <a:xfrm flipV="1">
              <a:off x="4018357" y="2226127"/>
              <a:ext cx="634789" cy="692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70A85-16BB-794C-A37F-2960FD7935AC}"/>
                </a:ext>
              </a:extLst>
            </p:cNvPr>
            <p:cNvSpPr txBox="1"/>
            <p:nvPr/>
          </p:nvSpPr>
          <p:spPr>
            <a:xfrm>
              <a:off x="3532318" y="1897475"/>
              <a:ext cx="761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 </a:t>
              </a:r>
              <a:r>
                <a:rPr lang="en-US" dirty="0" err="1"/>
                <a:t>tf</a:t>
              </a:r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C955D9-7270-944F-8E62-FE28B44469D2}"/>
                </a:ext>
              </a:extLst>
            </p:cNvPr>
            <p:cNvGrpSpPr/>
            <p:nvPr/>
          </p:nvGrpSpPr>
          <p:grpSpPr>
            <a:xfrm>
              <a:off x="6419644" y="1975157"/>
              <a:ext cx="623380" cy="265219"/>
              <a:chOff x="7091989" y="4713304"/>
              <a:chExt cx="626972" cy="412958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BF73216-A47A-1446-BE2D-0CDBF6AE01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989" y="4713304"/>
                <a:ext cx="626972" cy="412958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47F573B-D3A8-8B48-9834-7E8BF3777F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6398" y="4805198"/>
                <a:ext cx="357370" cy="25033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63DC07-4509-E844-A8E3-7A4A7F9B66FF}"/>
                </a:ext>
              </a:extLst>
            </p:cNvPr>
            <p:cNvSpPr txBox="1"/>
            <p:nvPr/>
          </p:nvSpPr>
          <p:spPr>
            <a:xfrm>
              <a:off x="7027265" y="1777548"/>
              <a:ext cx="1341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3.0 </a:t>
              </a:r>
              <a:r>
                <a:rPr lang="en-US" dirty="0" err="1"/>
                <a:t>tf</a:t>
              </a:r>
              <a:r>
                <a:rPr lang="en-US" dirty="0"/>
                <a:t>-m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84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21476-4E73-4D4D-8D5E-282C4F0BB10C}"/>
              </a:ext>
            </a:extLst>
          </p:cNvPr>
          <p:cNvGrpSpPr/>
          <p:nvPr/>
        </p:nvGrpSpPr>
        <p:grpSpPr>
          <a:xfrm>
            <a:off x="2248044" y="1415123"/>
            <a:ext cx="4986796" cy="3156910"/>
            <a:chOff x="2248044" y="1415123"/>
            <a:chExt cx="4986796" cy="315691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F970A8-04A9-794D-A052-8084480EE4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3009" y="2144978"/>
              <a:ext cx="1" cy="151311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02414-5820-8B45-ABD1-43A44719819E}"/>
                </a:ext>
              </a:extLst>
            </p:cNvPr>
            <p:cNvGrpSpPr/>
            <p:nvPr/>
          </p:nvGrpSpPr>
          <p:grpSpPr>
            <a:xfrm>
              <a:off x="2625088" y="1851340"/>
              <a:ext cx="1733798" cy="285997"/>
              <a:chOff x="4314702" y="1650670"/>
              <a:chExt cx="1733798" cy="285997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56921-C43F-944D-AB1A-6E52B9480CBA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1CD2823-9E67-834A-B780-0A5B5F37D06E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B9923B1-E1A4-F143-AC35-B3B9F8AE38A0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8DD6AA-902F-0144-83D8-D4B6B35503F1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0BA7B76-5FA4-2448-B797-03A84DFA044E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4770C71-5BD4-D14D-BE5D-EEE850BDC790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C7CAEFA-7F72-8047-9617-462735E8AEC0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B7F3943-8FBF-DF4B-90AB-888DC9DD9A57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76C859-3DF5-A441-AAD3-4016B8FB2FDF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5C99BA-3040-8841-A583-B43D8BF95353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5B1FE00-8506-0B44-85DE-1C250463BA4E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82D611-241A-744D-94DC-E769F848C9D7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12C6E18-6A2C-EF41-BD6F-57C43B839C0F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75C9B1-8103-B04A-9900-2314F845531B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F81D74A-EFA8-E446-B6C7-09289440A0DD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F6C97-C60D-274F-A5D0-F95A46FD28D8}"/>
                </a:ext>
              </a:extLst>
            </p:cNvPr>
            <p:cNvSpPr txBox="1"/>
            <p:nvPr/>
          </p:nvSpPr>
          <p:spPr>
            <a:xfrm>
              <a:off x="4518139" y="1415123"/>
              <a:ext cx="1399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4.0 </a:t>
              </a:r>
              <a:r>
                <a:rPr lang="en-US" sz="1400" dirty="0" err="1"/>
                <a:t>tf</a:t>
              </a:r>
              <a:r>
                <a:rPr lang="en-US" sz="1400" dirty="0"/>
                <a:t>/m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B074E80-0E6D-0E45-8FA8-5C0DDB560389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4093596" y="1569012"/>
              <a:ext cx="424543" cy="38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F7298D-FF7E-B342-B606-566963A41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837" y="3665550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5178EA-D235-9B40-B212-79F090E8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462298" y="4375598"/>
              <a:ext cx="3906485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23EFF-954C-9544-ABA8-4929C311D994}"/>
                </a:ext>
              </a:extLst>
            </p:cNvPr>
            <p:cNvCxnSpPr>
              <a:cxnSpLocks/>
            </p:cNvCxnSpPr>
            <p:nvPr/>
          </p:nvCxnSpPr>
          <p:spPr>
            <a:xfrm>
              <a:off x="6273336" y="2144978"/>
              <a:ext cx="874320" cy="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C06BE8-F34A-1A42-A572-F39BC4D83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4995" y="1956736"/>
              <a:ext cx="1" cy="1601190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D65F7-5F6F-2A45-8181-4E8CE0B70977}"/>
                </a:ext>
              </a:extLst>
            </p:cNvPr>
            <p:cNvSpPr txBox="1"/>
            <p:nvPr/>
          </p:nvSpPr>
          <p:spPr>
            <a:xfrm>
              <a:off x="6521183" y="267226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3.0 m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E62CC2-14D6-FB48-8379-2B98E51E6323}"/>
                </a:ext>
              </a:extLst>
            </p:cNvPr>
            <p:cNvCxnSpPr/>
            <p:nvPr/>
          </p:nvCxnSpPr>
          <p:spPr>
            <a:xfrm>
              <a:off x="2636960" y="3650985"/>
              <a:ext cx="6472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42FC5-95F1-0E45-BAD2-829A240E1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009" y="3167524"/>
              <a:ext cx="0" cy="4760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50A1DA-4439-F747-B613-05C108D58812}"/>
                </a:ext>
              </a:extLst>
            </p:cNvPr>
            <p:cNvSpPr txBox="1"/>
            <p:nvPr/>
          </p:nvSpPr>
          <p:spPr>
            <a:xfrm>
              <a:off x="3258763" y="34553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D719787-A077-C345-A716-C202322FE62D}"/>
                </a:ext>
              </a:extLst>
            </p:cNvPr>
            <p:cNvSpPr txBox="1"/>
            <p:nvPr/>
          </p:nvSpPr>
          <p:spPr>
            <a:xfrm>
              <a:off x="2357644" y="3041596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B196DCC-D5CE-3549-88F2-F4EE56F09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9872" y="2159361"/>
              <a:ext cx="1" cy="151311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53B0C31-2B41-C64C-899B-05C896454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9357" y="2130410"/>
              <a:ext cx="1" cy="151311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4D42F42-27FD-5448-916D-D8266F3994DC}"/>
                </a:ext>
              </a:extLst>
            </p:cNvPr>
            <p:cNvCxnSpPr>
              <a:cxnSpLocks/>
            </p:cNvCxnSpPr>
            <p:nvPr/>
          </p:nvCxnSpPr>
          <p:spPr>
            <a:xfrm>
              <a:off x="2599365" y="2152434"/>
              <a:ext cx="3673971" cy="6927"/>
            </a:xfrm>
            <a:prstGeom prst="line">
              <a:avLst/>
            </a:prstGeom>
            <a:ln w="666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D73F169-A697-254D-B8FF-A20779B59BEF}"/>
                </a:ext>
              </a:extLst>
            </p:cNvPr>
            <p:cNvGrpSpPr/>
            <p:nvPr/>
          </p:nvGrpSpPr>
          <p:grpSpPr>
            <a:xfrm>
              <a:off x="4511706" y="1862708"/>
              <a:ext cx="1733798" cy="285997"/>
              <a:chOff x="4314702" y="1650670"/>
              <a:chExt cx="1733798" cy="285997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D6F2CDE-7FF7-9A4D-9539-CC34EA5A4E4F}"/>
                  </a:ext>
                </a:extLst>
              </p:cNvPr>
              <p:cNvCxnSpPr/>
              <p:nvPr/>
            </p:nvCxnSpPr>
            <p:spPr>
              <a:xfrm>
                <a:off x="4314702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25776F8-60C9-304C-AA0B-186505864EBD}"/>
                  </a:ext>
                </a:extLst>
              </p:cNvPr>
              <p:cNvCxnSpPr/>
              <p:nvPr/>
            </p:nvCxnSpPr>
            <p:spPr>
              <a:xfrm>
                <a:off x="4451268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4511B94-82DE-AE48-8335-1FDC76B06B09}"/>
                  </a:ext>
                </a:extLst>
              </p:cNvPr>
              <p:cNvCxnSpPr/>
              <p:nvPr/>
            </p:nvCxnSpPr>
            <p:spPr>
              <a:xfrm>
                <a:off x="4573980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15241A70-9356-8C42-8D86-5180A0186D98}"/>
                  </a:ext>
                </a:extLst>
              </p:cNvPr>
              <p:cNvCxnSpPr/>
              <p:nvPr/>
            </p:nvCxnSpPr>
            <p:spPr>
              <a:xfrm>
                <a:off x="467689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716907C-A979-0F4A-A54A-879715FC3AB1}"/>
                  </a:ext>
                </a:extLst>
              </p:cNvPr>
              <p:cNvCxnSpPr/>
              <p:nvPr/>
            </p:nvCxnSpPr>
            <p:spPr>
              <a:xfrm>
                <a:off x="4799611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861D760-48BC-E747-9871-AF1D3113518C}"/>
                  </a:ext>
                </a:extLst>
              </p:cNvPr>
              <p:cNvCxnSpPr/>
              <p:nvPr/>
            </p:nvCxnSpPr>
            <p:spPr>
              <a:xfrm>
                <a:off x="4936177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40D4769-4F0D-5D49-8B0C-4FAEEE741A14}"/>
                  </a:ext>
                </a:extLst>
              </p:cNvPr>
              <p:cNvCxnSpPr/>
              <p:nvPr/>
            </p:nvCxnSpPr>
            <p:spPr>
              <a:xfrm>
                <a:off x="5058889" y="1650670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86034BD-D7DC-884C-8B4A-32CE3B1FC61C}"/>
                  </a:ext>
                </a:extLst>
              </p:cNvPr>
              <p:cNvCxnSpPr/>
              <p:nvPr/>
            </p:nvCxnSpPr>
            <p:spPr>
              <a:xfrm>
                <a:off x="518160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C2A08A5-EA05-9A43-90E4-143314E8E558}"/>
                  </a:ext>
                </a:extLst>
              </p:cNvPr>
              <p:cNvCxnSpPr/>
              <p:nvPr/>
            </p:nvCxnSpPr>
            <p:spPr>
              <a:xfrm>
                <a:off x="5304313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5AE6F28-CF79-1843-A531-2E8634BC89F7}"/>
                  </a:ext>
                </a:extLst>
              </p:cNvPr>
              <p:cNvCxnSpPr/>
              <p:nvPr/>
            </p:nvCxnSpPr>
            <p:spPr>
              <a:xfrm>
                <a:off x="5440879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F6A6015-A3FD-E648-91F4-E50EA08147B7}"/>
                  </a:ext>
                </a:extLst>
              </p:cNvPr>
              <p:cNvCxnSpPr/>
              <p:nvPr/>
            </p:nvCxnSpPr>
            <p:spPr>
              <a:xfrm>
                <a:off x="5563591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AC400B4-6FAF-AD49-BB7D-419E3432AD43}"/>
                  </a:ext>
                </a:extLst>
              </p:cNvPr>
              <p:cNvCxnSpPr/>
              <p:nvPr/>
            </p:nvCxnSpPr>
            <p:spPr>
              <a:xfrm>
                <a:off x="566651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3F7D7C6-89B7-2342-BB8E-4BF1AD9AA302}"/>
                  </a:ext>
                </a:extLst>
              </p:cNvPr>
              <p:cNvCxnSpPr/>
              <p:nvPr/>
            </p:nvCxnSpPr>
            <p:spPr>
              <a:xfrm>
                <a:off x="5789222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F05C70E-AA29-0F44-B122-38AC10F97B69}"/>
                  </a:ext>
                </a:extLst>
              </p:cNvPr>
              <p:cNvCxnSpPr/>
              <p:nvPr/>
            </p:nvCxnSpPr>
            <p:spPr>
              <a:xfrm>
                <a:off x="5925788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5D2D2D3-203B-8D42-A28D-B7B136867043}"/>
                  </a:ext>
                </a:extLst>
              </p:cNvPr>
              <p:cNvCxnSpPr/>
              <p:nvPr/>
            </p:nvCxnSpPr>
            <p:spPr>
              <a:xfrm>
                <a:off x="6048500" y="1657597"/>
                <a:ext cx="0" cy="279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DD6896-EB05-524C-BBF7-218A39B37697}"/>
                </a:ext>
              </a:extLst>
            </p:cNvPr>
            <p:cNvGrpSpPr/>
            <p:nvPr/>
          </p:nvGrpSpPr>
          <p:grpSpPr>
            <a:xfrm rot="5400000">
              <a:off x="6151069" y="3302148"/>
              <a:ext cx="180109" cy="864920"/>
              <a:chOff x="7784275" y="690748"/>
              <a:chExt cx="180109" cy="864920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55C2F3F-8466-1D43-8788-8B9BC6D5D3A3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7FD9021-8EEB-3A46-8475-D331A1065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A333C4-1DAF-BE4B-A79A-C1562D315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9C7A596-988D-0946-834F-7AF6E57F8F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698FF9B-98B3-1542-BB82-73A26E7C9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95F3D14-4579-434E-8CB1-8A95A8665F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795904E-DF54-7E44-B7F9-0A51DB193DF3}"/>
                </a:ext>
              </a:extLst>
            </p:cNvPr>
            <p:cNvGrpSpPr/>
            <p:nvPr/>
          </p:nvGrpSpPr>
          <p:grpSpPr>
            <a:xfrm rot="5400000">
              <a:off x="4287633" y="3337000"/>
              <a:ext cx="180109" cy="864920"/>
              <a:chOff x="7784275" y="690748"/>
              <a:chExt cx="180109" cy="86492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563EF13-269D-8E4D-B089-B3BC0A57236A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9180A2-B70B-EC42-89C0-88F48A7EF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B564F17-B4A7-A644-ABE4-52FB817B42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12CDA0-CC82-BC4D-93DE-A67D91436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CAB89EC-52AB-814C-BA42-F956969DC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A168D11-EF80-0E4D-B372-F2BCA361E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6327AAA-E516-2745-B556-311000CC4E41}"/>
                </a:ext>
              </a:extLst>
            </p:cNvPr>
            <p:cNvGrpSpPr/>
            <p:nvPr/>
          </p:nvGrpSpPr>
          <p:grpSpPr>
            <a:xfrm rot="5400000">
              <a:off x="2590449" y="3316453"/>
              <a:ext cx="180109" cy="864920"/>
              <a:chOff x="7784275" y="690748"/>
              <a:chExt cx="180109" cy="86492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2B60BA9-1F19-5F4D-BBE2-8A2909D1F9B0}"/>
                  </a:ext>
                </a:extLst>
              </p:cNvPr>
              <p:cNvCxnSpPr/>
              <p:nvPr/>
            </p:nvCxnSpPr>
            <p:spPr>
              <a:xfrm>
                <a:off x="7784275" y="819397"/>
                <a:ext cx="0" cy="736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C053A26-9C2D-884E-B3D5-A79564B0B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6907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D028E98-D6C3-A848-A93B-6C59F0B4D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843148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F765253-F4A4-384C-801A-85C668EE1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035132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BE3CBD1-5877-8A41-B831-9DACD1C6F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219200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583650A-9E82-D245-A762-9AA69E745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4275" y="1384465"/>
                <a:ext cx="180109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2E7932E-4CAF-8D4F-B751-0C9ABA865169}"/>
                </a:ext>
              </a:extLst>
            </p:cNvPr>
            <p:cNvSpPr txBox="1"/>
            <p:nvPr/>
          </p:nvSpPr>
          <p:spPr>
            <a:xfrm>
              <a:off x="4444399" y="2578811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Col: 0.20 x 0.20 m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0C51B4-0FB5-1D4E-A33A-F05C898A11BF}"/>
                </a:ext>
              </a:extLst>
            </p:cNvPr>
            <p:cNvSpPr txBox="1"/>
            <p:nvPr/>
          </p:nvSpPr>
          <p:spPr>
            <a:xfrm>
              <a:off x="4435227" y="2295333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Vig</a:t>
              </a:r>
              <a:r>
                <a:rPr lang="en-US" sz="1200" dirty="0"/>
                <a:t>: 0.25 x 0.25 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B806274-22C9-0E46-8EB7-266FCFA44A08}"/>
                </a:ext>
              </a:extLst>
            </p:cNvPr>
            <p:cNvSpPr txBox="1"/>
            <p:nvPr/>
          </p:nvSpPr>
          <p:spPr>
            <a:xfrm>
              <a:off x="4447426" y="2819432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 = 2.0e</a:t>
              </a:r>
              <a:r>
                <a:rPr lang="en-US" sz="1200" baseline="30000" dirty="0"/>
                <a:t>6</a:t>
              </a:r>
              <a:r>
                <a:rPr lang="en-US" sz="1200" dirty="0"/>
                <a:t> </a:t>
              </a:r>
              <a:r>
                <a:rPr lang="en-US" sz="1200" dirty="0" err="1"/>
                <a:t>tf</a:t>
              </a:r>
              <a:r>
                <a:rPr lang="en-US" sz="1200" dirty="0"/>
                <a:t>/m</a:t>
              </a:r>
              <a:r>
                <a:rPr lang="en-US" sz="1200" baseline="30000" dirty="0"/>
                <a:t>2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2E77C6B-73DD-FF4C-BEB1-A7BC4ACE7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2948" y="3657462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A3467A-3CD3-FB41-8BF4-9D85F27F9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0155" y="3603598"/>
              <a:ext cx="11875" cy="906483"/>
            </a:xfrm>
            <a:prstGeom prst="line">
              <a:avLst/>
            </a:prstGeom>
            <a:ln w="31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E150B64-7C16-6A4F-B09F-E0BA645E031A}"/>
                </a:ext>
              </a:extLst>
            </p:cNvPr>
            <p:cNvSpPr txBox="1"/>
            <p:nvPr/>
          </p:nvSpPr>
          <p:spPr>
            <a:xfrm>
              <a:off x="3189916" y="4065892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 m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906929B-72ED-3B44-B72F-F3F6E97C1E7F}"/>
                </a:ext>
              </a:extLst>
            </p:cNvPr>
            <p:cNvSpPr txBox="1"/>
            <p:nvPr/>
          </p:nvSpPr>
          <p:spPr>
            <a:xfrm>
              <a:off x="5021926" y="4056839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50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392</Words>
  <Application>Microsoft Macintosh PowerPoint</Application>
  <PresentationFormat>Widescreen</PresentationFormat>
  <Paragraphs>189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19</cp:revision>
  <dcterms:created xsi:type="dcterms:W3CDTF">2020-12-02T22:27:11Z</dcterms:created>
  <dcterms:modified xsi:type="dcterms:W3CDTF">2021-04-01T16:31:55Z</dcterms:modified>
</cp:coreProperties>
</file>