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E498-CDC1-408E-9B3A-8147D7645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2DAD2-ECED-4A40-A1F6-9E707DB00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425B-7E59-4695-AEA5-73C5518B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B5E6-CC67-4A4E-8489-8805CB84A19B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EA8D-0D12-420F-98DF-2832C993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DE8A-8C33-41F1-8E5C-20C5A93F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DAF1-038C-44F3-ABB8-566047881D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72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3627-6F6E-4F1B-A50E-2FD34365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2C99A-4A6D-4500-AF64-60AEC36CD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17755-AF85-4408-A6FC-92CC18B9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B5E6-CC67-4A4E-8489-8805CB84A19B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D0B7D-43C5-49AC-AF7E-FC53D263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8BD5-4BE4-4028-B4A9-C4E4E580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DAF1-038C-44F3-ABB8-566047881D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087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A8153-14A2-4B67-A704-A10C04865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186FC-1573-4928-9612-4D7F21EDF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D42F-874D-4B00-8722-072635E3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B5E6-CC67-4A4E-8489-8805CB84A19B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1C0E7-39D2-49BE-A0DF-4949B4CF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1200-E642-4B60-93D6-D5A06612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DAF1-038C-44F3-ABB8-566047881D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90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F016-BEE3-4DB4-BFA4-4FD1B48A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1535-0ADF-4D91-8A81-84246A44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9F72-CCF9-43AD-B679-4B62AC43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B5E6-CC67-4A4E-8489-8805CB84A19B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E4E16-11A1-477D-8AF1-F641502D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E492-25AB-4FFC-905A-D05911D5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DAF1-038C-44F3-ABB8-566047881D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982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4FF1-BC45-4B53-B913-8CFEC80D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66AA4-39A4-4405-9004-A796ABE2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735C8-D533-467A-99CD-250DC453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B5E6-CC67-4A4E-8489-8805CB84A19B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B498-08D2-4741-BB76-CEBA5CDF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E188-C7B3-414D-8128-511A6115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DAF1-038C-44F3-ABB8-566047881D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4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6958-ACAD-49F0-9FB0-BF27CC8B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8DD9-5547-447F-89C7-4BD420B26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C4774-EA73-4329-90AC-4B550B7B4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942B8-F68B-4243-AA73-CD58827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B5E6-CC67-4A4E-8489-8805CB84A19B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ABEF-268F-48AD-9F53-B94AAC5E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93C1-EFF8-4D4C-9B5A-B9843EFD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DAF1-038C-44F3-ABB8-566047881D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616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CC6A-2B47-4240-83A0-E6297F86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63EE-752C-4CED-95AB-3141647B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FC9E6-5420-4167-BB50-1C967CC9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20C2-5479-4E11-9A14-6A724D4D5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76D7C-F9F4-4F09-8873-74EC7BD0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EF02E-A775-4CB3-BBC8-23C682B9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B5E6-CC67-4A4E-8489-8805CB84A19B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B70E5-09C9-43FA-9821-07E5411C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73322-97A3-4E0A-985D-A6C93C74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DAF1-038C-44F3-ABB8-566047881D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0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C61D-0AD4-4E92-A76E-0CB63248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4D5C9-4D76-4916-8D2D-79091102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B5E6-CC67-4A4E-8489-8805CB84A19B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5810B-28A4-4858-BF40-EADBD1F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D545A-271B-4342-982B-5033FDA9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DAF1-038C-44F3-ABB8-566047881D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61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5940B-4994-4EFD-9872-0F471A99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B5E6-CC67-4A4E-8489-8805CB84A19B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F7521-73D3-4F52-8F89-4027797E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DBD5D-8BC3-411D-92DA-12C833AD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DAF1-038C-44F3-ABB8-566047881D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234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648D-7869-49C7-A782-53628C87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1BBB-52D8-40F4-8AD2-9225C3868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F93EE-9AEF-4941-8467-38372B0FA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5D351-A690-474C-B7B5-9786A341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B5E6-CC67-4A4E-8489-8805CB84A19B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C4C2-E21F-4CA4-A523-9E509BC6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6E9B0-CE8F-4BAE-B972-DB3B6A97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DAF1-038C-44F3-ABB8-566047881D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452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4486-A1AB-4945-A29D-781B1678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34404-B878-4479-9030-EEE671617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69B94-78B6-4D5C-B619-EC3C64765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BD4F3-C57A-4442-8000-807D8430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B5E6-CC67-4A4E-8489-8805CB84A19B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682D7-B889-4702-9D79-88A5F196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89578-5209-4051-9A2F-B577E46A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DAF1-038C-44F3-ABB8-566047881D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7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4D0CF-9438-4B88-BD26-90F45E69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ED729-B3C7-43CF-9A60-DA1988CCC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F236-54CE-452A-87A7-F4C96B4B7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B5E6-CC67-4A4E-8489-8805CB84A19B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9216-692C-492D-8409-752D4CBAF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E0F12-E346-45C1-A2EF-18A442359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DAF1-038C-44F3-ABB8-566047881DF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03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A99CE-35C3-4CE3-831D-51803A5A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2" y="0"/>
            <a:ext cx="5014395" cy="3726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05F84-695F-4213-8365-134BBEB5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2" y="3567112"/>
            <a:ext cx="5372566" cy="3612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135C2-D2A1-452D-8F3C-4A670F114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208" y="0"/>
            <a:ext cx="5067739" cy="3772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BD9B2-F405-45F4-AED3-58E77F492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225" y="3726503"/>
            <a:ext cx="5349704" cy="3551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6DD215-6345-4EEE-A6B3-81382EDF9BCB}"/>
              </a:ext>
            </a:extLst>
          </p:cNvPr>
          <p:cNvSpPr txBox="1"/>
          <p:nvPr/>
        </p:nvSpPr>
        <p:spPr>
          <a:xfrm>
            <a:off x="2069273" y="71844"/>
            <a:ext cx="199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Uniform</a:t>
            </a:r>
            <a:endParaRPr lang="es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07430-93E3-4B31-A4C7-12186D580CD4}"/>
              </a:ext>
            </a:extLst>
          </p:cNvPr>
          <p:cNvSpPr txBox="1"/>
          <p:nvPr/>
        </p:nvSpPr>
        <p:spPr>
          <a:xfrm>
            <a:off x="8312743" y="-982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Lineal</a:t>
            </a:r>
          </a:p>
        </p:txBody>
      </p:sp>
    </p:spTree>
    <p:extLst>
      <p:ext uri="{BB962C8B-B14F-4D97-AF65-F5344CB8AC3E}">
        <p14:creationId xmlns:p14="http://schemas.microsoft.com/office/powerpoint/2010/main" val="19984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28EFF2-8808-40EA-AB66-7DF4D379F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51566" cy="3574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D5E26-AEC3-46AE-BF85-B2A097091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50" y="3429000"/>
            <a:ext cx="5075360" cy="3726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B1BE3-A947-47C9-8619-390D36A95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317" y="119984"/>
            <a:ext cx="5281118" cy="368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73708-C839-4213-AB98-5EAAB5851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52" y="3871507"/>
            <a:ext cx="5342083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9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4135C2-D2A1-452D-8F3C-4A670F11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208" y="0"/>
            <a:ext cx="5067739" cy="3772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BD9B2-F405-45F4-AED3-58E77F49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25" y="3726503"/>
            <a:ext cx="5349704" cy="3551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6DD215-6345-4EEE-A6B3-81382EDF9BCB}"/>
              </a:ext>
            </a:extLst>
          </p:cNvPr>
          <p:cNvSpPr txBox="1"/>
          <p:nvPr/>
        </p:nvSpPr>
        <p:spPr>
          <a:xfrm>
            <a:off x="2069273" y="71844"/>
            <a:ext cx="199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Dam</a:t>
            </a:r>
            <a:r>
              <a:rPr lang="es-CO" dirty="0"/>
              <a:t>-lineal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07430-93E3-4B31-A4C7-12186D580CD4}"/>
              </a:ext>
            </a:extLst>
          </p:cNvPr>
          <p:cNvSpPr txBox="1"/>
          <p:nvPr/>
        </p:nvSpPr>
        <p:spPr>
          <a:xfrm>
            <a:off x="8312743" y="-982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Beam-lineal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D5497A-1C3A-4682-81B9-1D42D0B0E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12" y="441176"/>
            <a:ext cx="4892464" cy="36350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59E9E4-CC96-467A-94C6-5AE2874D0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78" y="3429000"/>
            <a:ext cx="5212532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6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FB1BE3-A947-47C9-8619-390D36A9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17" y="119984"/>
            <a:ext cx="5281118" cy="368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73708-C839-4213-AB98-5EAAB585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352" y="3429000"/>
            <a:ext cx="5342083" cy="3589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AADE9D-2CFA-4CF9-AABE-F4EB086F7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48" y="264635"/>
            <a:ext cx="5349704" cy="3680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0D0E0-E442-4B95-9D41-88239B443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36" y="3181195"/>
            <a:ext cx="539542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David Gomez Cataño</dc:creator>
  <cp:lastModifiedBy>Juan David Gomez Cataño</cp:lastModifiedBy>
  <cp:revision>3</cp:revision>
  <dcterms:created xsi:type="dcterms:W3CDTF">2020-03-02T21:55:28Z</dcterms:created>
  <dcterms:modified xsi:type="dcterms:W3CDTF">2020-03-02T22:08:13Z</dcterms:modified>
</cp:coreProperties>
</file>