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2319" y="1098418"/>
            <a:ext cx="10572000" cy="2971051"/>
          </a:xfrm>
        </p:spPr>
        <p:txBody>
          <a:bodyPr/>
          <a:lstStyle/>
          <a:p>
            <a:r>
              <a:rPr lang="es-ES" sz="6000" dirty="0" smtClean="0"/>
              <a:t>Software de Gestión de Gastos y Metas de Ahorro</a:t>
            </a:r>
            <a:endParaRPr lang="en-U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2319" y="5022938"/>
            <a:ext cx="10572000" cy="1590804"/>
          </a:xfrm>
        </p:spPr>
        <p:txBody>
          <a:bodyPr>
            <a:noAutofit/>
          </a:bodyPr>
          <a:lstStyle/>
          <a:p>
            <a:r>
              <a:rPr lang="es-ES" sz="2000" b="1" dirty="0" smtClean="0">
                <a:solidFill>
                  <a:schemeClr val="accent1"/>
                </a:solidFill>
              </a:rPr>
              <a:t>Integrantes:</a:t>
            </a:r>
          </a:p>
          <a:p>
            <a:r>
              <a:rPr lang="es-ES" sz="2000" b="1" dirty="0" smtClean="0"/>
              <a:t>+ Antonio, </a:t>
            </a:r>
            <a:r>
              <a:rPr lang="es-ES" sz="2000" b="1" dirty="0" err="1" smtClean="0"/>
              <a:t>Cristobal</a:t>
            </a:r>
            <a:r>
              <a:rPr lang="es-ES" sz="2000" b="1" dirty="0" smtClean="0"/>
              <a:t> Quispe</a:t>
            </a:r>
          </a:p>
          <a:p>
            <a:r>
              <a:rPr lang="es-ES" sz="2000" b="1" dirty="0" smtClean="0"/>
              <a:t>+ Luis, </a:t>
            </a:r>
            <a:r>
              <a:rPr lang="es-ES" sz="2000" b="1" dirty="0" err="1" smtClean="0"/>
              <a:t>Diaz</a:t>
            </a:r>
            <a:r>
              <a:rPr lang="es-ES" sz="2000" b="1" dirty="0" smtClean="0"/>
              <a:t> Trinidad</a:t>
            </a:r>
          </a:p>
          <a:p>
            <a:r>
              <a:rPr lang="es-ES" sz="2000" b="1" dirty="0" smtClean="0"/>
              <a:t>+ Xiomara, Torres Galindo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66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CUS04 </a:t>
            </a:r>
            <a:r>
              <a:rPr lang="es-ES" dirty="0"/>
              <a:t>– Registro </a:t>
            </a:r>
            <a:r>
              <a:rPr lang="es-ES" dirty="0" smtClean="0"/>
              <a:t>de Metas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20" y="1899258"/>
            <a:ext cx="7661558" cy="47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CUS05 </a:t>
            </a:r>
            <a:r>
              <a:rPr lang="es-ES" dirty="0"/>
              <a:t>– </a:t>
            </a:r>
            <a:r>
              <a:rPr lang="es-ES" dirty="0" smtClean="0"/>
              <a:t>Reporte de Usuario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71" y="2353588"/>
            <a:ext cx="9212056" cy="38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004164"/>
            <a:ext cx="12192000" cy="290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Diagrama de estado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870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 Metas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507" b="2176"/>
          <a:stretch/>
        </p:blipFill>
        <p:spPr>
          <a:xfrm>
            <a:off x="2619406" y="1877822"/>
            <a:ext cx="6953185" cy="48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Gantt</a:t>
            </a:r>
            <a:endParaRPr lang="en-US" dirty="0"/>
          </a:p>
        </p:txBody>
      </p:sp>
      <p:pic>
        <p:nvPicPr>
          <p:cNvPr id="3" name="Marcador de posición de imagen 4"/>
          <p:cNvPicPr>
            <a:picLocks noChangeAspect="1"/>
          </p:cNvPicPr>
          <p:nvPr/>
        </p:nvPicPr>
        <p:blipFill>
          <a:blip r:embed="rId2"/>
          <a:srcRect t="5703" b="5703"/>
          <a:stretch>
            <a:fillRect/>
          </a:stretch>
        </p:blipFill>
        <p:spPr>
          <a:xfrm>
            <a:off x="0" y="2057400"/>
            <a:ext cx="12192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309969"/>
            <a:ext cx="10554574" cy="3636511"/>
          </a:xfrm>
        </p:spPr>
        <p:txBody>
          <a:bodyPr anchor="t"/>
          <a:lstStyle/>
          <a:p>
            <a:r>
              <a:rPr lang="es-ES" sz="2400" dirty="0" smtClean="0"/>
              <a:t>Realizar diagramas de secuencia por cada caso de uso del sistema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Índice</a:t>
            </a:r>
            <a:endParaRPr lang="en-U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6195"/>
          </a:xfrm>
        </p:spPr>
        <p:txBody>
          <a:bodyPr anchor="t"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ES" sz="2000" dirty="0" smtClean="0"/>
              <a:t>Diagrama de clases </a:t>
            </a:r>
          </a:p>
          <a:p>
            <a:pPr marL="457200" lvl="1" indent="0">
              <a:buNone/>
            </a:pPr>
            <a:r>
              <a:rPr lang="es-ES" sz="2200" dirty="0" smtClean="0">
                <a:solidFill>
                  <a:schemeClr val="accent1"/>
                </a:solidFill>
              </a:rPr>
              <a:t>1.1. </a:t>
            </a:r>
            <a:r>
              <a:rPr lang="es-ES" sz="2200" dirty="0" smtClean="0"/>
              <a:t>CUS01 - Registro de Ingresos y Egresos</a:t>
            </a:r>
          </a:p>
          <a:p>
            <a:pPr>
              <a:buFont typeface="+mj-lt"/>
              <a:buAutoNum type="arabicPeriod"/>
            </a:pPr>
            <a:r>
              <a:rPr lang="es-ES" sz="2000" dirty="0" smtClean="0"/>
              <a:t>Diagramas de secuencias</a:t>
            </a:r>
          </a:p>
          <a:p>
            <a:pPr marL="457200" lvl="1" indent="0">
              <a:buNone/>
            </a:pPr>
            <a:r>
              <a:rPr lang="es-ES" sz="2000" dirty="0" smtClean="0">
                <a:solidFill>
                  <a:schemeClr val="accent1"/>
                </a:solidFill>
              </a:rPr>
              <a:t>2.1.</a:t>
            </a:r>
            <a:r>
              <a:rPr lang="es-ES" sz="2000" dirty="0" smtClean="0"/>
              <a:t>  CUS01 - Registro de Sesión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chemeClr val="accent1"/>
                </a:solidFill>
              </a:rPr>
              <a:t>2</a:t>
            </a:r>
            <a:r>
              <a:rPr lang="es-ES" sz="2000" dirty="0" smtClean="0">
                <a:solidFill>
                  <a:schemeClr val="accent1"/>
                </a:solidFill>
              </a:rPr>
              <a:t>.2.  </a:t>
            </a:r>
            <a:r>
              <a:rPr lang="es-ES" sz="2000" dirty="0" smtClean="0"/>
              <a:t>CUS02 - Inicio de Sesión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chemeClr val="accent1"/>
                </a:solidFill>
              </a:rPr>
              <a:t>2</a:t>
            </a:r>
            <a:r>
              <a:rPr lang="es-ES" sz="2000" dirty="0" smtClean="0">
                <a:solidFill>
                  <a:schemeClr val="accent1"/>
                </a:solidFill>
              </a:rPr>
              <a:t>.3.  </a:t>
            </a:r>
            <a:r>
              <a:rPr lang="es-ES" sz="2000" dirty="0" smtClean="0"/>
              <a:t>CUS03 - Registro de Ingresos y Egresos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chemeClr val="accent1"/>
                </a:solidFill>
              </a:rPr>
              <a:t>2</a:t>
            </a:r>
            <a:r>
              <a:rPr lang="es-ES" sz="2000" dirty="0" smtClean="0">
                <a:solidFill>
                  <a:schemeClr val="accent1"/>
                </a:solidFill>
              </a:rPr>
              <a:t>.4.</a:t>
            </a:r>
            <a:r>
              <a:rPr lang="es-ES" sz="2000" dirty="0" smtClean="0"/>
              <a:t>  CUS04 - Registro de Metas </a:t>
            </a:r>
          </a:p>
          <a:p>
            <a:pPr marL="457200" lvl="1" indent="0">
              <a:buNone/>
            </a:pPr>
            <a:r>
              <a:rPr lang="es-ES" sz="2000" dirty="0" smtClean="0">
                <a:solidFill>
                  <a:schemeClr val="accent1"/>
                </a:solidFill>
              </a:rPr>
              <a:t>2.5.</a:t>
            </a:r>
            <a:r>
              <a:rPr lang="es-ES" sz="2000" dirty="0" smtClean="0"/>
              <a:t>  CUS05 – Reporte de Usuario</a:t>
            </a:r>
          </a:p>
          <a:p>
            <a:pPr>
              <a:buFont typeface="+mj-lt"/>
              <a:buAutoNum type="arabicPeriod"/>
            </a:pPr>
            <a:r>
              <a:rPr lang="es-ES" sz="2000" dirty="0" smtClean="0"/>
              <a:t>Diagrama de estado</a:t>
            </a:r>
          </a:p>
          <a:p>
            <a:pPr marL="457200" lvl="1" indent="0">
              <a:buNone/>
            </a:pPr>
            <a:r>
              <a:rPr lang="es-ES" sz="2000" dirty="0" smtClean="0">
                <a:solidFill>
                  <a:schemeClr val="accent1"/>
                </a:solidFill>
              </a:rPr>
              <a:t>3.1.  </a:t>
            </a:r>
            <a:r>
              <a:rPr lang="es-ES" sz="2000" dirty="0" smtClean="0"/>
              <a:t>Estado de meta</a:t>
            </a:r>
          </a:p>
          <a:p>
            <a:pPr>
              <a:buFont typeface="+mj-lt"/>
              <a:buAutoNum type="arabicPeriod"/>
            </a:pPr>
            <a:r>
              <a:rPr lang="es-ES" sz="2000" dirty="0" smtClean="0"/>
              <a:t>Diagrama de Gantt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004164"/>
            <a:ext cx="12192000" cy="290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Diagramas de clases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643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CUS03 </a:t>
            </a:r>
            <a:r>
              <a:rPr lang="es-ES" dirty="0"/>
              <a:t>- Registro de Ingresos y Egresos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05" y="1682959"/>
            <a:ext cx="7315201" cy="50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004164"/>
            <a:ext cx="12192000" cy="290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/>
              <a:t>Diagramas de secuencia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25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CUS01 – Registrar Usuario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7"/>
          <a:stretch/>
        </p:blipFill>
        <p:spPr>
          <a:xfrm>
            <a:off x="1861354" y="1873880"/>
            <a:ext cx="8469290" cy="45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CUS02 – Inicio de Sesión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78670"/>
            <a:ext cx="8786999" cy="48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CUS03 – Registro de Ingresos y </a:t>
            </a:r>
            <a:r>
              <a:rPr lang="es-ES" dirty="0" smtClean="0"/>
              <a:t>Egresos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" b="9239"/>
          <a:stretch/>
        </p:blipFill>
        <p:spPr>
          <a:xfrm>
            <a:off x="1886144" y="2101307"/>
            <a:ext cx="8419710" cy="45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81</TotalTime>
  <Words>150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Citable</vt:lpstr>
      <vt:lpstr>Software de Gestión de Gastos y Metas de Ahorro</vt:lpstr>
      <vt:lpstr>Objetivos</vt:lpstr>
      <vt:lpstr>Índice</vt:lpstr>
      <vt:lpstr>Presentación de PowerPoint</vt:lpstr>
      <vt:lpstr>CUS03 - Registro de Ingresos y Egresos</vt:lpstr>
      <vt:lpstr>Presentación de PowerPoint</vt:lpstr>
      <vt:lpstr>CUS01 – Registrar Usuario</vt:lpstr>
      <vt:lpstr>CUS02 – Inicio de Sesión </vt:lpstr>
      <vt:lpstr>CUS03 – Registro de Ingresos y Egresos</vt:lpstr>
      <vt:lpstr>CUS04 – Registro de Metas</vt:lpstr>
      <vt:lpstr>CUS05 – Reporte de Usuario</vt:lpstr>
      <vt:lpstr>Presentación de PowerPoint</vt:lpstr>
      <vt:lpstr>Estado de Metas</vt:lpstr>
      <vt:lpstr>Diagrama de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Gestión de Gastos y Metas de Ahorro</dc:title>
  <dc:creator>Alumno</dc:creator>
  <cp:lastModifiedBy>Alumno</cp:lastModifiedBy>
  <cp:revision>10</cp:revision>
  <dcterms:created xsi:type="dcterms:W3CDTF">2019-05-21T19:59:18Z</dcterms:created>
  <dcterms:modified xsi:type="dcterms:W3CDTF">2019-05-28T19:12:06Z</dcterms:modified>
</cp:coreProperties>
</file>