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7593-518E-4C8D-990C-ED0B29147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de gestión de pedidos para una micro empresa textil </a:t>
            </a:r>
            <a:r>
              <a:rPr lang="es-MX" dirty="0" err="1"/>
              <a:t>sukitex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B3930-205B-4CA6-86CF-574370C21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Anchillo</a:t>
            </a:r>
            <a:r>
              <a:rPr lang="en-US" dirty="0"/>
              <a:t> </a:t>
            </a:r>
            <a:r>
              <a:rPr lang="en-US" dirty="0" err="1"/>
              <a:t>diego</a:t>
            </a:r>
            <a:endParaRPr lang="en-US" dirty="0"/>
          </a:p>
          <a:p>
            <a:r>
              <a:rPr lang="en-US" dirty="0" err="1"/>
              <a:t>Curaca</a:t>
            </a:r>
            <a:r>
              <a:rPr lang="en-US" dirty="0"/>
              <a:t> </a:t>
            </a:r>
            <a:r>
              <a:rPr lang="en-US" dirty="0" err="1"/>
              <a:t>leonardo</a:t>
            </a:r>
            <a:endParaRPr lang="en-US" dirty="0"/>
          </a:p>
          <a:p>
            <a:r>
              <a:rPr lang="en-US" dirty="0"/>
              <a:t>Ramirez Francisco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22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15654-49C3-4386-8CBE-0BC45E01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Inicio de sesión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DBA4AD-E719-41C9-8EB4-0FCC9FA8A2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873" y="2097088"/>
            <a:ext cx="4645390" cy="33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7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9BF7B-A3EE-445C-A379-B9B88DBE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Supervisión de pedidos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7EE7E3-38FA-452A-A7D3-12367AAE7B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54" y="1743853"/>
            <a:ext cx="4541187" cy="40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3AAD-D892-4D7A-8B32-EAA11E41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Actualizasión</a:t>
            </a:r>
            <a:r>
              <a:rPr lang="es-MX" dirty="0"/>
              <a:t> de la información de pedidos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9B4BD78-7F17-47F1-9DCD-C14A3216B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413" y="2249488"/>
            <a:ext cx="683599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43408-3AC8-49DA-9288-533B6E0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implementación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EC5CD0-3AE5-4E56-BB09-6C60F935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788" y="1933133"/>
            <a:ext cx="7177248" cy="43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8F7C-5B36-4460-876E-015B612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 de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D0DA46-8A31-4262-9395-12FE30EC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81" y="1658144"/>
            <a:ext cx="8860621" cy="4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F3434C-777B-406A-BA0F-294D6E6B5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 de secuencias</a:t>
            </a:r>
          </a:p>
        </p:txBody>
      </p:sp>
    </p:spTree>
    <p:extLst>
      <p:ext uri="{BB962C8B-B14F-4D97-AF65-F5344CB8AC3E}">
        <p14:creationId xmlns:p14="http://schemas.microsoft.com/office/powerpoint/2010/main" val="23101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E7058-D46E-49BB-A730-1923CE8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de sesión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DD3A2C-BC41-4EE6-8A52-9F19131D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06" y="2249488"/>
            <a:ext cx="979401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04494-57D2-4D51-8491-59F04D14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Supervisión de pedidos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B3ED8A-6993-47BE-961D-8DEA1532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788" y="2877344"/>
            <a:ext cx="6953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DAA53-8246-41AD-897A-967666C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 de información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D3030A-330E-42BF-8BE3-72FD989047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875" y="2858294"/>
            <a:ext cx="7077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B4388-10ED-4EF4-8CFF-BF654508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Realizar pedido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ACFF2F-0D3A-40BF-A181-B3DCDA0AF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293" y="2249488"/>
            <a:ext cx="54062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B545-64A6-423E-BCC3-8DA2621EE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Diagramas de estado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B37E252-5239-4B09-BC70-FFCC8DBBB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64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2BF9-32FE-43A1-948B-1530B6E1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Registro de usuario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F52744-8436-4263-B94A-9240F3699F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110" y="1677798"/>
            <a:ext cx="2793533" cy="44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9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</TotalTime>
  <Words>55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Sistema de gestión de pedidos para una micro empresa textil sukitex</vt:lpstr>
      <vt:lpstr>Diagrama de clases</vt:lpstr>
      <vt:lpstr>Diagrama de secuencias</vt:lpstr>
      <vt:lpstr>Inicio de sesión</vt:lpstr>
      <vt:lpstr>Supervisión de pedidos</vt:lpstr>
      <vt:lpstr>Actualización de información del sistema</vt:lpstr>
      <vt:lpstr>Realizar pedido</vt:lpstr>
      <vt:lpstr>Diagramas de estado</vt:lpstr>
      <vt:lpstr>Registro de usuario</vt:lpstr>
      <vt:lpstr>Inicio de sesión</vt:lpstr>
      <vt:lpstr>Supervisión de pedidos</vt:lpstr>
      <vt:lpstr>Actualizasión de la información de pedidos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pedidos para una micro empresa textil sukitex</dc:title>
  <dc:creator>Francisco Ramirez</dc:creator>
  <cp:lastModifiedBy>Francisco Ramirez</cp:lastModifiedBy>
  <cp:revision>3</cp:revision>
  <dcterms:created xsi:type="dcterms:W3CDTF">2019-05-28T18:55:57Z</dcterms:created>
  <dcterms:modified xsi:type="dcterms:W3CDTF">2019-05-28T19:16:44Z</dcterms:modified>
</cp:coreProperties>
</file>