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34755" y="1769052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Sistemas de Ubicación y Reserva de Restaurante de una Zona</a:t>
            </a:r>
            <a:br>
              <a:rPr lang="es-PE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58" y="926750"/>
            <a:ext cx="2615742" cy="842302"/>
          </a:xfrm>
          <a:prstGeom prst="rect">
            <a:avLst/>
          </a:prstGeom>
        </p:spPr>
      </p:pic>
      <p:pic>
        <p:nvPicPr>
          <p:cNvPr id="6" name="Picture 2" descr="Resultado de imagen para celular con map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8582">
            <a:off x="2463056" y="3771460"/>
            <a:ext cx="3387191" cy="17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cubierto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6222">
            <a:off x="5668620" y="4135560"/>
            <a:ext cx="890621" cy="89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9470572" y="2540530"/>
            <a:ext cx="251926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  <a:b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 A. </a:t>
            </a:r>
            <a:r>
              <a:rPr lang="es-P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Gastelú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 A. Orihuela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J. Villanueva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9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3279" y="0"/>
            <a:ext cx="4944232" cy="1395428"/>
          </a:xfrm>
        </p:spPr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Diagrama de Secuencia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2054" y="2405242"/>
            <a:ext cx="2075846" cy="185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>
                <a:solidFill>
                  <a:schemeClr val="bg1"/>
                </a:solidFill>
              </a:rPr>
              <a:t>Inicio de Sesión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48" y="1552768"/>
            <a:ext cx="9320452" cy="38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33538"/>
            <a:ext cx="2633156" cy="1666988"/>
          </a:xfrm>
        </p:spPr>
        <p:txBody>
          <a:bodyPr/>
          <a:lstStyle/>
          <a:p>
            <a:r>
              <a:rPr lang="es-PE" dirty="0" smtClean="0"/>
              <a:t>Información de Restaurante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56" y="1333500"/>
            <a:ext cx="9025444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Reserva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87" y="1598712"/>
            <a:ext cx="8873413" cy="36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37" y="1972923"/>
            <a:ext cx="2760869" cy="2953641"/>
          </a:xfrm>
        </p:spPr>
        <p:txBody>
          <a:bodyPr/>
          <a:lstStyle/>
          <a:p>
            <a:r>
              <a:rPr lang="es-PE" dirty="0" smtClean="0"/>
              <a:t>Correo de Confirmación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6" y="1604067"/>
            <a:ext cx="8729988" cy="36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Valoraciones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1717948"/>
            <a:ext cx="8925930" cy="34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Inicio de sesión</a:t>
            </a:r>
            <a:endParaRPr lang="es-PE" dirty="0"/>
          </a:p>
        </p:txBody>
      </p:sp>
      <p:pic>
        <p:nvPicPr>
          <p:cNvPr id="4" name="Marcador de contenido 3" descr="C:\Users\Jeff Llanos Orihuela\Downloads\WhatsApp Image 2019-05-21 at 2.55.58 PM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60" y="2435290"/>
            <a:ext cx="6511342" cy="26709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593278" y="25409"/>
            <a:ext cx="3936526" cy="1280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>
                <a:solidFill>
                  <a:schemeClr val="tx1"/>
                </a:solidFill>
              </a:rPr>
              <a:t>Diagrama de Clases 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3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66142" cy="1796645"/>
          </a:xfrm>
        </p:spPr>
        <p:txBody>
          <a:bodyPr/>
          <a:lstStyle/>
          <a:p>
            <a:r>
              <a:rPr lang="es-PE" dirty="0" smtClean="0"/>
              <a:t>Inicio de sesión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687" y="923731"/>
            <a:ext cx="5061210" cy="308512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52919" y="3505395"/>
            <a:ext cx="2966142" cy="17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Información de Restaurante</a:t>
            </a:r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51552" y="3822248"/>
            <a:ext cx="4741700" cy="25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65" y="1599699"/>
            <a:ext cx="2742208" cy="1283460"/>
          </a:xfrm>
        </p:spPr>
        <p:txBody>
          <a:bodyPr/>
          <a:lstStyle/>
          <a:p>
            <a:r>
              <a:rPr lang="es-PE" dirty="0" smtClean="0"/>
              <a:t>Reserva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44518" y="993410"/>
            <a:ext cx="4651409" cy="249603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7565" y="3816221"/>
            <a:ext cx="2742208" cy="1283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Valoraciones</a:t>
            </a:r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56548" y="3293800"/>
            <a:ext cx="4814794" cy="33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33825"/>
            <a:ext cx="3096771" cy="1180824"/>
          </a:xfrm>
        </p:spPr>
        <p:txBody>
          <a:bodyPr/>
          <a:lstStyle/>
          <a:p>
            <a:r>
              <a:rPr lang="es-PE" dirty="0" smtClean="0"/>
              <a:t>Inicio de Sesión</a:t>
            </a:r>
            <a:endParaRPr lang="es-PE" dirty="0"/>
          </a:p>
        </p:txBody>
      </p:sp>
      <p:pic>
        <p:nvPicPr>
          <p:cNvPr id="4" name="Marcador de contenido 3" descr="C:\Users\Jeff Llanos Orihuela\Downloads\WhatsApp Image 2019-05-21 at 2.28.30 PM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1281112"/>
            <a:ext cx="52292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649262" y="157617"/>
            <a:ext cx="4123138" cy="96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>
                <a:solidFill>
                  <a:schemeClr val="tx1"/>
                </a:solidFill>
              </a:rPr>
              <a:t>Diagrama de Estados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Información de Restaurante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14" y="1123836"/>
            <a:ext cx="6273519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Reserva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41" y="1772816"/>
            <a:ext cx="7737397" cy="31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Correo de confirmación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96331"/>
            <a:ext cx="6560837" cy="40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Valoraciones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930" y="1165323"/>
            <a:ext cx="68675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9643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45</TotalTime>
  <Words>56</Words>
  <Application>Microsoft Office PowerPoint</Application>
  <PresentationFormat>Panorámica</PresentationFormat>
  <Paragraphs>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Corbel</vt:lpstr>
      <vt:lpstr>Times New Roman</vt:lpstr>
      <vt:lpstr>Wingdings 2</vt:lpstr>
      <vt:lpstr>Marco</vt:lpstr>
      <vt:lpstr>Presentación de PowerPoint</vt:lpstr>
      <vt:lpstr>Inicio de sesión</vt:lpstr>
      <vt:lpstr>Inicio de sesión</vt:lpstr>
      <vt:lpstr>Reserva</vt:lpstr>
      <vt:lpstr>Inicio de Sesión</vt:lpstr>
      <vt:lpstr>Información de Restaurante</vt:lpstr>
      <vt:lpstr>Reserva</vt:lpstr>
      <vt:lpstr>Correo de confirmación</vt:lpstr>
      <vt:lpstr>Valoraciones</vt:lpstr>
      <vt:lpstr>Diagrama de Secuencia</vt:lpstr>
      <vt:lpstr>Información de Restaurante</vt:lpstr>
      <vt:lpstr>Reserva</vt:lpstr>
      <vt:lpstr>Correo de Confirmación</vt:lpstr>
      <vt:lpstr>Valoraciones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Renatho Perez</dc:creator>
  <cp:lastModifiedBy>Renatho Perez</cp:lastModifiedBy>
  <cp:revision>6</cp:revision>
  <dcterms:created xsi:type="dcterms:W3CDTF">2019-05-28T18:22:49Z</dcterms:created>
  <dcterms:modified xsi:type="dcterms:W3CDTF">2019-05-28T19:08:47Z</dcterms:modified>
</cp:coreProperties>
</file>