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9"/>
  </p:notes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9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8C4AC8D5-037E-44D7-99E5-32E018810FB8}" type="slidenum">
              <a:rPr lang="en-US" altLang="es-ES"/>
              <a:pPr>
                <a:defRPr/>
              </a:pPr>
              <a:t>‹Nº›</a:t>
            </a:fld>
            <a:endParaRPr lang="en-U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7AE5960-C73D-41C8-BB0A-20AC17E7FB2F}" type="slidenum">
              <a:rPr lang="en-US" altLang="es-ES">
                <a:latin typeface="Arial" panose="020B0604020202020204" pitchFamily="34" charset="0"/>
              </a:rPr>
              <a:pPr/>
              <a:t>1</a:t>
            </a:fld>
            <a:endParaRPr lang="en-US" altLang="es-ES">
              <a:latin typeface="Arial" panose="020B0604020202020204" pitchFamily="34" charset="0"/>
            </a:endParaRPr>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6FB67D46-0C58-449B-A93D-33C1F5923717}" type="slidenum">
              <a:rPr lang="en-US" altLang="es-ES">
                <a:latin typeface="Arial" panose="020B0604020202020204" pitchFamily="34" charset="0"/>
              </a:rPr>
              <a:pPr/>
              <a:t>10</a:t>
            </a:fld>
            <a:endParaRPr lang="en-US" altLang="es-ES">
              <a:latin typeface="Arial" panose="020B0604020202020204" pitchFamily="34" charset="0"/>
            </a:endParaRPr>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6B8B313-CDCD-4763-9F0F-B141E060A058}" type="slidenum">
              <a:rPr lang="en-US" altLang="es-ES">
                <a:latin typeface="Arial" panose="020B0604020202020204" pitchFamily="34" charset="0"/>
              </a:rPr>
              <a:pPr/>
              <a:t>11</a:t>
            </a:fld>
            <a:endParaRPr lang="en-US" altLang="es-ES">
              <a:latin typeface="Arial" panose="020B0604020202020204" pitchFamily="34"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8634564D-CB7C-4687-AB36-CDE0E95D8D3C}" type="slidenum">
              <a:rPr lang="en-US" altLang="es-ES">
                <a:latin typeface="Arial" panose="020B0604020202020204" pitchFamily="34" charset="0"/>
              </a:rPr>
              <a:pPr/>
              <a:t>12</a:t>
            </a:fld>
            <a:endParaRPr lang="en-US" altLang="es-ES">
              <a:latin typeface="Arial" panose="020B0604020202020204" pitchFamily="34"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D8E3C73-9CAA-459E-946E-A5F472E097EC}" type="slidenum">
              <a:rPr lang="en-US" altLang="es-ES">
                <a:latin typeface="Arial" panose="020B0604020202020204" pitchFamily="34" charset="0"/>
              </a:rPr>
              <a:pPr/>
              <a:t>13</a:t>
            </a:fld>
            <a:endParaRPr lang="en-US" altLang="es-ES">
              <a:latin typeface="Arial" panose="020B0604020202020204" pitchFamily="34"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6B15F09-396D-4A41-8926-203AFE88C853}" type="slidenum">
              <a:rPr lang="en-US" altLang="es-ES">
                <a:latin typeface="Arial" panose="020B0604020202020204" pitchFamily="34" charset="0"/>
              </a:rPr>
              <a:pPr/>
              <a:t>14</a:t>
            </a:fld>
            <a:endParaRPr lang="en-US" altLang="es-ES">
              <a:latin typeface="Arial" panose="020B0604020202020204" pitchFamily="34"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D54701B-F9B8-4E2D-BCC8-60CF977AF53A}" type="slidenum">
              <a:rPr lang="en-US" altLang="es-ES">
                <a:latin typeface="Arial" panose="020B0604020202020204" pitchFamily="34" charset="0"/>
              </a:rPr>
              <a:pPr/>
              <a:t>15</a:t>
            </a:fld>
            <a:endParaRPr lang="en-US" altLang="es-ES">
              <a:latin typeface="Arial" panose="020B0604020202020204" pitchFamily="34"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04B7FC12-0D1F-4880-9BB9-DEF2B7C4950C}" type="slidenum">
              <a:rPr lang="en-US" altLang="es-ES">
                <a:latin typeface="Arial" panose="020B0604020202020204" pitchFamily="34" charset="0"/>
              </a:rPr>
              <a:pPr/>
              <a:t>16</a:t>
            </a:fld>
            <a:endParaRPr lang="en-US" altLang="es-ES">
              <a:latin typeface="Arial" panose="020B0604020202020204" pitchFamily="34"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E33DE182-E3D4-4ADB-B7AE-5FF0927F1C8E}" type="slidenum">
              <a:rPr lang="en-US" altLang="es-ES">
                <a:latin typeface="Arial" panose="020B0604020202020204" pitchFamily="34" charset="0"/>
              </a:rPr>
              <a:pPr/>
              <a:t>17</a:t>
            </a:fld>
            <a:endParaRPr lang="en-US" altLang="es-ES">
              <a:latin typeface="Arial" panose="020B0604020202020204" pitchFamily="34"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CAA2F858-6038-4477-8132-01DFDF369453}" type="slidenum">
              <a:rPr lang="en-US" altLang="es-ES">
                <a:latin typeface="Arial" panose="020B0604020202020204" pitchFamily="34" charset="0"/>
              </a:rPr>
              <a:pPr/>
              <a:t>2</a:t>
            </a:fld>
            <a:endParaRPr lang="en-US" altLang="es-ES">
              <a:latin typeface="Arial" panose="020B0604020202020204" pitchFamily="34" charset="0"/>
            </a:endParaRPr>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FB5EC91B-F3F2-45EA-8D0B-0BA9B25CAB8A}" type="slidenum">
              <a:rPr lang="en-US" altLang="es-ES">
                <a:latin typeface="Arial" panose="020B0604020202020204" pitchFamily="34" charset="0"/>
              </a:rPr>
              <a:pPr/>
              <a:t>3</a:t>
            </a:fld>
            <a:endParaRPr lang="en-US" altLang="es-ES">
              <a:latin typeface="Arial" panose="020B0604020202020204" pitchFamily="34" charset="0"/>
            </a:endParaRPr>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A624BDD-124D-49EE-B69C-C40A6B6C146E}" type="slidenum">
              <a:rPr lang="en-US" altLang="es-ES">
                <a:latin typeface="Arial" panose="020B0604020202020204" pitchFamily="34" charset="0"/>
              </a:rPr>
              <a:pPr/>
              <a:t>4</a:t>
            </a:fld>
            <a:endParaRPr lang="en-US" altLang="es-ES">
              <a:latin typeface="Arial" panose="020B0604020202020204" pitchFamily="34" charset="0"/>
            </a:endParaRPr>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B32A53D7-B9A9-4EA1-9DF3-5D6121DB39C5}" type="slidenum">
              <a:rPr lang="en-US" altLang="es-ES">
                <a:latin typeface="Arial" panose="020B0604020202020204" pitchFamily="34" charset="0"/>
              </a:rPr>
              <a:pPr/>
              <a:t>5</a:t>
            </a:fld>
            <a:endParaRPr lang="en-US" altLang="es-ES">
              <a:latin typeface="Arial" panose="020B0604020202020204" pitchFamily="34" charset="0"/>
            </a:endParaRPr>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991B909-A0FB-4E46-93B9-75A2F0BFB00A}" type="slidenum">
              <a:rPr lang="en-US" altLang="es-ES">
                <a:latin typeface="Arial" panose="020B0604020202020204" pitchFamily="34" charset="0"/>
              </a:rPr>
              <a:pPr/>
              <a:t>6</a:t>
            </a:fld>
            <a:endParaRPr lang="en-US" altLang="es-ES">
              <a:latin typeface="Arial" panose="020B0604020202020204" pitchFamily="34" charset="0"/>
            </a:endParaRPr>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12443387-7518-4F57-81BC-9FBECB466A57}" type="slidenum">
              <a:rPr lang="en-US" altLang="es-ES">
                <a:latin typeface="Arial" panose="020B0604020202020204" pitchFamily="34" charset="0"/>
              </a:rPr>
              <a:pPr/>
              <a:t>7</a:t>
            </a:fld>
            <a:endParaRPr lang="en-US" altLang="es-ES">
              <a:latin typeface="Arial" panose="020B0604020202020204" pitchFamily="34" charset="0"/>
            </a:endParaRPr>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5FC9FCDE-F2A9-4948-90AD-EA534B045259}" type="slidenum">
              <a:rPr lang="en-US" altLang="es-ES">
                <a:latin typeface="Arial" panose="020B0604020202020204" pitchFamily="34" charset="0"/>
              </a:rPr>
              <a:pPr/>
              <a:t>8</a:t>
            </a:fld>
            <a:endParaRPr lang="en-US" altLang="es-ES">
              <a:latin typeface="Arial" panose="020B0604020202020204" pitchFamily="34" charset="0"/>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36128FD7-759C-4446-A679-BCE42CC4AA4F}" type="slidenum">
              <a:rPr lang="en-US" altLang="es-ES">
                <a:latin typeface="Arial" panose="020B0604020202020204" pitchFamily="34" charset="0"/>
              </a:rPr>
              <a:pPr/>
              <a:t>9</a:t>
            </a:fld>
            <a:endParaRPr lang="en-US" altLang="es-ES">
              <a:latin typeface="Arial" panose="020B0604020202020204" pitchFamily="34" charset="0"/>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E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9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10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s-ES" smtClean="0"/>
              <a:t>Haga clic para modificar el estilo de título del patrón</a:t>
            </a:r>
            <a:endParaRPr lang="en-US"/>
          </a:p>
        </p:txBody>
      </p:sp>
      <p:sp>
        <p:nvSpPr>
          <p:cNvPr id="20" name="19 Subtítulo"/>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n-US"/>
          </a:p>
        </p:txBody>
      </p:sp>
      <p:sp>
        <p:nvSpPr>
          <p:cNvPr id="7" name="18 Marcador de fecha"/>
          <p:cNvSpPr>
            <a:spLocks noGrp="1"/>
          </p:cNvSpPr>
          <p:nvPr>
            <p:ph type="dt" sz="half" idx="10"/>
          </p:nvPr>
        </p:nvSpPr>
        <p:spPr/>
        <p:txBody>
          <a:bodyPr/>
          <a:lstStyle>
            <a:lvl1pPr>
              <a:defRPr/>
            </a:lvl1pPr>
            <a:extLst/>
          </a:lstStyle>
          <a:p>
            <a:pPr>
              <a:defRPr/>
            </a:pPr>
            <a:endParaRPr lang="en-US"/>
          </a:p>
        </p:txBody>
      </p:sp>
      <p:sp>
        <p:nvSpPr>
          <p:cNvPr id="8" name="7 Marcador de pie de página"/>
          <p:cNvSpPr>
            <a:spLocks noGrp="1"/>
          </p:cNvSpPr>
          <p:nvPr>
            <p:ph type="ftr" sz="quarter" idx="11"/>
          </p:nvPr>
        </p:nvSpPr>
        <p:spPr/>
        <p:txBody>
          <a:bodyPr/>
          <a:lstStyle>
            <a:lvl1pPr>
              <a:defRPr/>
            </a:lvl1pPr>
            <a:extLst/>
          </a:lstStyle>
          <a:p>
            <a:pPr>
              <a:defRPr/>
            </a:pPr>
            <a:endParaRPr lang="en-US"/>
          </a:p>
        </p:txBody>
      </p:sp>
      <p:sp>
        <p:nvSpPr>
          <p:cNvPr id="9" name="10 Marcador de número de diapositiva"/>
          <p:cNvSpPr>
            <a:spLocks noGrp="1"/>
          </p:cNvSpPr>
          <p:nvPr>
            <p:ph type="sldNum" sz="quarter" idx="12"/>
          </p:nvPr>
        </p:nvSpPr>
        <p:spPr/>
        <p:txBody>
          <a:bodyPr/>
          <a:lstStyle>
            <a:lvl1pPr>
              <a:defRPr smtClean="0"/>
            </a:lvl1pPr>
          </a:lstStyle>
          <a:p>
            <a:pPr>
              <a:defRPr/>
            </a:pPr>
            <a:fld id="{7F026568-61D8-4E73-BF90-A84ABC349AF0}" type="slidenum">
              <a:rPr lang="en-US" altLang="es-ES"/>
              <a:pPr>
                <a:defRPr/>
              </a:pPr>
              <a:t>‹Nº›</a:t>
            </a:fld>
            <a:endParaRPr lang="en-US" altLang="es-ES"/>
          </a:p>
        </p:txBody>
      </p:sp>
    </p:spTree>
    <p:extLst>
      <p:ext uri="{BB962C8B-B14F-4D97-AF65-F5344CB8AC3E}">
        <p14:creationId xmlns:p14="http://schemas.microsoft.com/office/powerpoint/2010/main" val="45669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02920" y="530352"/>
            <a:ext cx="8183880" cy="418795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n-US"/>
          </a:p>
        </p:txBody>
      </p:sp>
      <p:sp>
        <p:nvSpPr>
          <p:cNvPr id="5" name="17 Marcador de pie de página"/>
          <p:cNvSpPr>
            <a:spLocks noGrp="1"/>
          </p:cNvSpPr>
          <p:nvPr>
            <p:ph type="ftr" sz="quarter" idx="11"/>
          </p:nvPr>
        </p:nvSpPr>
        <p:spPr/>
        <p:txBody>
          <a:bodyPr/>
          <a:lstStyle>
            <a:lvl1pPr>
              <a:defRPr/>
            </a:lvl1pPr>
          </a:lstStyle>
          <a:p>
            <a:pPr>
              <a:defRPr/>
            </a:pPr>
            <a:endParaRPr lang="en-US"/>
          </a:p>
        </p:txBody>
      </p:sp>
      <p:sp>
        <p:nvSpPr>
          <p:cNvPr id="6" name="4 Marcador de número de diapositiva"/>
          <p:cNvSpPr>
            <a:spLocks noGrp="1"/>
          </p:cNvSpPr>
          <p:nvPr>
            <p:ph type="sldNum" sz="quarter" idx="12"/>
          </p:nvPr>
        </p:nvSpPr>
        <p:spPr/>
        <p:txBody>
          <a:bodyPr/>
          <a:lstStyle>
            <a:lvl1pPr>
              <a:defRPr/>
            </a:lvl1pPr>
          </a:lstStyle>
          <a:p>
            <a:pPr>
              <a:defRPr/>
            </a:pPr>
            <a:fld id="{CB8D1603-A348-4F4D-A060-A15EB75E3531}" type="slidenum">
              <a:rPr lang="en-US" altLang="es-ES"/>
              <a:pPr>
                <a:defRPr/>
              </a:pPr>
              <a:t>‹Nº›</a:t>
            </a:fld>
            <a:endParaRPr lang="en-US" altLang="es-ES"/>
          </a:p>
        </p:txBody>
      </p:sp>
    </p:spTree>
    <p:extLst>
      <p:ext uri="{BB962C8B-B14F-4D97-AF65-F5344CB8AC3E}">
        <p14:creationId xmlns:p14="http://schemas.microsoft.com/office/powerpoint/2010/main" val="13253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533400" y="533402"/>
            <a:ext cx="5943600" cy="52578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n-US"/>
          </a:p>
        </p:txBody>
      </p:sp>
      <p:sp>
        <p:nvSpPr>
          <p:cNvPr id="5" name="17 Marcador de pie de página"/>
          <p:cNvSpPr>
            <a:spLocks noGrp="1"/>
          </p:cNvSpPr>
          <p:nvPr>
            <p:ph type="ftr" sz="quarter" idx="11"/>
          </p:nvPr>
        </p:nvSpPr>
        <p:spPr/>
        <p:txBody>
          <a:bodyPr/>
          <a:lstStyle>
            <a:lvl1pPr>
              <a:defRPr/>
            </a:lvl1pPr>
          </a:lstStyle>
          <a:p>
            <a:pPr>
              <a:defRPr/>
            </a:pPr>
            <a:endParaRPr lang="en-US"/>
          </a:p>
        </p:txBody>
      </p:sp>
      <p:sp>
        <p:nvSpPr>
          <p:cNvPr id="6" name="4 Marcador de número de diapositiva"/>
          <p:cNvSpPr>
            <a:spLocks noGrp="1"/>
          </p:cNvSpPr>
          <p:nvPr>
            <p:ph type="sldNum" sz="quarter" idx="12"/>
          </p:nvPr>
        </p:nvSpPr>
        <p:spPr/>
        <p:txBody>
          <a:bodyPr/>
          <a:lstStyle>
            <a:lvl1pPr>
              <a:defRPr/>
            </a:lvl1pPr>
          </a:lstStyle>
          <a:p>
            <a:pPr>
              <a:defRPr/>
            </a:pPr>
            <a:fld id="{5007711C-8FC1-4206-8FE0-666585D6A8C1}" type="slidenum">
              <a:rPr lang="en-US" altLang="es-ES"/>
              <a:pPr>
                <a:defRPr/>
              </a:pPr>
              <a:t>‹Nº›</a:t>
            </a:fld>
            <a:endParaRPr lang="en-US" altLang="es-ES"/>
          </a:p>
        </p:txBody>
      </p:sp>
    </p:spTree>
    <p:extLst>
      <p:ext uri="{BB962C8B-B14F-4D97-AF65-F5344CB8AC3E}">
        <p14:creationId xmlns:p14="http://schemas.microsoft.com/office/powerpoint/2010/main" val="266492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74675" y="304800"/>
            <a:ext cx="8001000" cy="1216025"/>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566738" y="1752600"/>
            <a:ext cx="39243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3438" y="1752600"/>
            <a:ext cx="3924300" cy="4267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a:xfrm>
            <a:off x="609600" y="6245225"/>
            <a:ext cx="1981200" cy="476250"/>
          </a:xfrm>
        </p:spPr>
        <p:txBody>
          <a:bodyPr/>
          <a:lstStyle>
            <a:lvl1pPr>
              <a:defRPr/>
            </a:lvl1pPr>
          </a:lstStyle>
          <a:p>
            <a:pPr>
              <a:defRPr/>
            </a:pPr>
            <a:endParaRPr lang="en-U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6 Marcador de número de diapositiva"/>
          <p:cNvSpPr>
            <a:spLocks noGrp="1"/>
          </p:cNvSpPr>
          <p:nvPr>
            <p:ph type="sldNum" sz="quarter" idx="12"/>
          </p:nvPr>
        </p:nvSpPr>
        <p:spPr>
          <a:xfrm>
            <a:off x="6553200" y="6245225"/>
            <a:ext cx="1981200" cy="476250"/>
          </a:xfrm>
        </p:spPr>
        <p:txBody>
          <a:bodyPr/>
          <a:lstStyle>
            <a:lvl1pPr>
              <a:defRPr smtClean="0"/>
            </a:lvl1pPr>
          </a:lstStyle>
          <a:p>
            <a:pPr>
              <a:defRPr/>
            </a:pPr>
            <a:fld id="{F2DE49EB-EF0B-4F9E-8D71-2C792DAE2B43}" type="slidenum">
              <a:rPr lang="en-US" altLang="es-ES"/>
              <a:pPr>
                <a:defRPr/>
              </a:pPr>
              <a:t>‹Nº›</a:t>
            </a:fld>
            <a:endParaRPr lang="en-US" altLang="es-ES"/>
          </a:p>
        </p:txBody>
      </p:sp>
    </p:spTree>
    <p:extLst>
      <p:ext uri="{BB962C8B-B14F-4D97-AF65-F5344CB8AC3E}">
        <p14:creationId xmlns:p14="http://schemas.microsoft.com/office/powerpoint/2010/main" val="293722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502920" y="530352"/>
            <a:ext cx="8183880" cy="41879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24 Marcador de fecha"/>
          <p:cNvSpPr>
            <a:spLocks noGrp="1"/>
          </p:cNvSpPr>
          <p:nvPr>
            <p:ph type="dt" sz="half" idx="10"/>
          </p:nvPr>
        </p:nvSpPr>
        <p:spPr/>
        <p:txBody>
          <a:bodyPr/>
          <a:lstStyle>
            <a:lvl1pPr>
              <a:defRPr/>
            </a:lvl1pPr>
          </a:lstStyle>
          <a:p>
            <a:pPr>
              <a:defRPr/>
            </a:pPr>
            <a:endParaRPr lang="en-US"/>
          </a:p>
        </p:txBody>
      </p:sp>
      <p:sp>
        <p:nvSpPr>
          <p:cNvPr id="5" name="17 Marcador de pie de página"/>
          <p:cNvSpPr>
            <a:spLocks noGrp="1"/>
          </p:cNvSpPr>
          <p:nvPr>
            <p:ph type="ftr" sz="quarter" idx="11"/>
          </p:nvPr>
        </p:nvSpPr>
        <p:spPr/>
        <p:txBody>
          <a:bodyPr/>
          <a:lstStyle>
            <a:lvl1pPr>
              <a:defRPr/>
            </a:lvl1pPr>
          </a:lstStyle>
          <a:p>
            <a:pPr>
              <a:defRPr/>
            </a:pPr>
            <a:endParaRPr lang="en-US"/>
          </a:p>
        </p:txBody>
      </p:sp>
      <p:sp>
        <p:nvSpPr>
          <p:cNvPr id="6" name="4 Marcador de número de diapositiva"/>
          <p:cNvSpPr>
            <a:spLocks noGrp="1"/>
          </p:cNvSpPr>
          <p:nvPr>
            <p:ph type="sldNum" sz="quarter" idx="12"/>
          </p:nvPr>
        </p:nvSpPr>
        <p:spPr/>
        <p:txBody>
          <a:bodyPr/>
          <a:lstStyle>
            <a:lvl1pPr>
              <a:defRPr/>
            </a:lvl1pPr>
          </a:lstStyle>
          <a:p>
            <a:pPr>
              <a:defRPr/>
            </a:pPr>
            <a:fld id="{D383EB78-4E93-424E-A478-060A0D6390F5}" type="slidenum">
              <a:rPr lang="en-US" altLang="es-ES"/>
              <a:pPr>
                <a:defRPr/>
              </a:pPr>
              <a:t>‹Nº›</a:t>
            </a:fld>
            <a:endParaRPr lang="en-US" altLang="es-ES"/>
          </a:p>
        </p:txBody>
      </p:sp>
    </p:spTree>
    <p:extLst>
      <p:ext uri="{BB962C8B-B14F-4D97-AF65-F5344CB8AC3E}">
        <p14:creationId xmlns:p14="http://schemas.microsoft.com/office/powerpoint/2010/main" val="138531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9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1 Título"/>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s-ES" smtClean="0"/>
              <a:t>Haga clic para modificar el estilo de texto del patrón</a:t>
            </a:r>
          </a:p>
        </p:txBody>
      </p:sp>
      <p:sp>
        <p:nvSpPr>
          <p:cNvPr id="6" name="3 Marcador de fecha"/>
          <p:cNvSpPr>
            <a:spLocks noGrp="1"/>
          </p:cNvSpPr>
          <p:nvPr>
            <p:ph type="dt" sz="half" idx="10"/>
          </p:nvPr>
        </p:nvSpPr>
        <p:spPr/>
        <p:txBody>
          <a:bodyPr/>
          <a:lstStyle>
            <a:lvl1pPr>
              <a:defRPr/>
            </a:lvl1pPr>
            <a:extLst/>
          </a:lstStyle>
          <a:p>
            <a:pPr>
              <a:defRPr/>
            </a:pPr>
            <a:endParaRPr lang="en-US"/>
          </a:p>
        </p:txBody>
      </p:sp>
      <p:sp>
        <p:nvSpPr>
          <p:cNvPr id="7" name="4 Marcador de pie de página"/>
          <p:cNvSpPr>
            <a:spLocks noGrp="1"/>
          </p:cNvSpPr>
          <p:nvPr>
            <p:ph type="ftr" sz="quarter" idx="11"/>
          </p:nvPr>
        </p:nvSpPr>
        <p:spPr/>
        <p:txBody>
          <a:bodyPr/>
          <a:lstStyle>
            <a:lvl1pPr>
              <a:defRPr/>
            </a:lvl1pPr>
            <a:extLst/>
          </a:lstStyle>
          <a:p>
            <a:pPr>
              <a:defRPr/>
            </a:pPr>
            <a:endParaRPr lang="en-US"/>
          </a:p>
        </p:txBody>
      </p:sp>
      <p:sp>
        <p:nvSpPr>
          <p:cNvPr id="8" name="5 Marcador de número de diapositiva"/>
          <p:cNvSpPr>
            <a:spLocks noGrp="1"/>
          </p:cNvSpPr>
          <p:nvPr>
            <p:ph type="sldNum" sz="quarter" idx="12"/>
          </p:nvPr>
        </p:nvSpPr>
        <p:spPr/>
        <p:txBody>
          <a:bodyPr/>
          <a:lstStyle>
            <a:lvl1pPr>
              <a:defRPr smtClean="0"/>
            </a:lvl1pPr>
          </a:lstStyle>
          <a:p>
            <a:pPr>
              <a:defRPr/>
            </a:pPr>
            <a:fld id="{192420A9-4D47-4501-871C-66C6A18B34F7}" type="slidenum">
              <a:rPr lang="en-US" altLang="es-ES"/>
              <a:pPr>
                <a:defRPr/>
              </a:pPr>
              <a:t>‹Nº›</a:t>
            </a:fld>
            <a:endParaRPr lang="en-US" altLang="es-ES"/>
          </a:p>
        </p:txBody>
      </p:sp>
    </p:spTree>
    <p:extLst>
      <p:ext uri="{BB962C8B-B14F-4D97-AF65-F5344CB8AC3E}">
        <p14:creationId xmlns:p14="http://schemas.microsoft.com/office/powerpoint/2010/main" val="1381360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endParaRPr lang="en-US"/>
          </a:p>
        </p:txBody>
      </p:sp>
      <p:sp>
        <p:nvSpPr>
          <p:cNvPr id="6" name="17 Marcador de pie de página"/>
          <p:cNvSpPr>
            <a:spLocks noGrp="1"/>
          </p:cNvSpPr>
          <p:nvPr>
            <p:ph type="ftr" sz="quarter" idx="11"/>
          </p:nvPr>
        </p:nvSpPr>
        <p:spPr/>
        <p:txBody>
          <a:bodyPr/>
          <a:lstStyle>
            <a:lvl1pPr>
              <a:defRPr/>
            </a:lvl1pPr>
          </a:lstStyle>
          <a:p>
            <a:pPr>
              <a:defRPr/>
            </a:pPr>
            <a:endParaRPr lang="en-US"/>
          </a:p>
        </p:txBody>
      </p:sp>
      <p:sp>
        <p:nvSpPr>
          <p:cNvPr id="7" name="4 Marcador de número de diapositiva"/>
          <p:cNvSpPr>
            <a:spLocks noGrp="1"/>
          </p:cNvSpPr>
          <p:nvPr>
            <p:ph type="sldNum" sz="quarter" idx="12"/>
          </p:nvPr>
        </p:nvSpPr>
        <p:spPr/>
        <p:txBody>
          <a:bodyPr/>
          <a:lstStyle>
            <a:lvl1pPr>
              <a:defRPr/>
            </a:lvl1pPr>
          </a:lstStyle>
          <a:p>
            <a:pPr>
              <a:defRPr/>
            </a:pPr>
            <a:fld id="{5DA523A9-09E9-413F-A6B8-BFC16B140459}" type="slidenum">
              <a:rPr lang="en-US" altLang="es-ES"/>
              <a:pPr>
                <a:defRPr/>
              </a:pPr>
              <a:t>‹Nº›</a:t>
            </a:fld>
            <a:endParaRPr lang="en-US" altLang="es-ES"/>
          </a:p>
        </p:txBody>
      </p:sp>
    </p:spTree>
    <p:extLst>
      <p:ext uri="{BB962C8B-B14F-4D97-AF65-F5344CB8AC3E}">
        <p14:creationId xmlns:p14="http://schemas.microsoft.com/office/powerpoint/2010/main" val="275544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lvl1pPr>
              <a:defRPr b="1"/>
            </a:lvl1pPr>
            <a:extLst/>
          </a:lstStyle>
          <a:p>
            <a:r>
              <a:rPr lang="es-ES" smtClean="0"/>
              <a:t>Haga clic para modificar el estilo de título del patrón</a:t>
            </a:r>
            <a:endParaRPr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contenido"/>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24 Marcador de fecha"/>
          <p:cNvSpPr>
            <a:spLocks noGrp="1"/>
          </p:cNvSpPr>
          <p:nvPr>
            <p:ph type="dt" sz="half" idx="10"/>
          </p:nvPr>
        </p:nvSpPr>
        <p:spPr/>
        <p:txBody>
          <a:bodyPr/>
          <a:lstStyle>
            <a:lvl1pPr>
              <a:defRPr/>
            </a:lvl1pPr>
          </a:lstStyle>
          <a:p>
            <a:pPr>
              <a:defRPr/>
            </a:pPr>
            <a:endParaRPr lang="en-US"/>
          </a:p>
        </p:txBody>
      </p:sp>
      <p:sp>
        <p:nvSpPr>
          <p:cNvPr id="8" name="17 Marcador de pie de página"/>
          <p:cNvSpPr>
            <a:spLocks noGrp="1"/>
          </p:cNvSpPr>
          <p:nvPr>
            <p:ph type="ftr" sz="quarter" idx="11"/>
          </p:nvPr>
        </p:nvSpPr>
        <p:spPr/>
        <p:txBody>
          <a:bodyPr/>
          <a:lstStyle>
            <a:lvl1pPr>
              <a:defRPr/>
            </a:lvl1pPr>
          </a:lstStyle>
          <a:p>
            <a:pPr>
              <a:defRPr/>
            </a:pPr>
            <a:endParaRPr lang="en-US"/>
          </a:p>
        </p:txBody>
      </p:sp>
      <p:sp>
        <p:nvSpPr>
          <p:cNvPr id="9" name="4 Marcador de número de diapositiva"/>
          <p:cNvSpPr>
            <a:spLocks noGrp="1"/>
          </p:cNvSpPr>
          <p:nvPr>
            <p:ph type="sldNum" sz="quarter" idx="12"/>
          </p:nvPr>
        </p:nvSpPr>
        <p:spPr/>
        <p:txBody>
          <a:bodyPr/>
          <a:lstStyle>
            <a:lvl1pPr>
              <a:defRPr/>
            </a:lvl1pPr>
          </a:lstStyle>
          <a:p>
            <a:pPr>
              <a:defRPr/>
            </a:pPr>
            <a:fld id="{0A9FA403-82FF-4F09-848F-959BED69A229}" type="slidenum">
              <a:rPr lang="en-US" altLang="es-ES"/>
              <a:pPr>
                <a:defRPr/>
              </a:pPr>
              <a:t>‹Nº›</a:t>
            </a:fld>
            <a:endParaRPr lang="en-US" altLang="es-ES"/>
          </a:p>
        </p:txBody>
      </p:sp>
    </p:spTree>
    <p:extLst>
      <p:ext uri="{BB962C8B-B14F-4D97-AF65-F5344CB8AC3E}">
        <p14:creationId xmlns:p14="http://schemas.microsoft.com/office/powerpoint/2010/main" val="350171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4 Marcador de fecha"/>
          <p:cNvSpPr>
            <a:spLocks noGrp="1"/>
          </p:cNvSpPr>
          <p:nvPr>
            <p:ph type="dt" sz="half" idx="10"/>
          </p:nvPr>
        </p:nvSpPr>
        <p:spPr/>
        <p:txBody>
          <a:bodyPr/>
          <a:lstStyle>
            <a:lvl1pPr>
              <a:defRPr/>
            </a:lvl1pPr>
          </a:lstStyle>
          <a:p>
            <a:pPr>
              <a:defRPr/>
            </a:pPr>
            <a:endParaRPr lang="en-US"/>
          </a:p>
        </p:txBody>
      </p:sp>
      <p:sp>
        <p:nvSpPr>
          <p:cNvPr id="4" name="17 Marcador de pie de página"/>
          <p:cNvSpPr>
            <a:spLocks noGrp="1"/>
          </p:cNvSpPr>
          <p:nvPr>
            <p:ph type="ftr" sz="quarter" idx="11"/>
          </p:nvPr>
        </p:nvSpPr>
        <p:spPr/>
        <p:txBody>
          <a:bodyPr/>
          <a:lstStyle>
            <a:lvl1pPr>
              <a:defRPr/>
            </a:lvl1pPr>
          </a:lstStyle>
          <a:p>
            <a:pPr>
              <a:defRPr/>
            </a:pPr>
            <a:endParaRPr lang="en-US"/>
          </a:p>
        </p:txBody>
      </p:sp>
      <p:sp>
        <p:nvSpPr>
          <p:cNvPr id="5" name="4 Marcador de número de diapositiva"/>
          <p:cNvSpPr>
            <a:spLocks noGrp="1"/>
          </p:cNvSpPr>
          <p:nvPr>
            <p:ph type="sldNum" sz="quarter" idx="12"/>
          </p:nvPr>
        </p:nvSpPr>
        <p:spPr/>
        <p:txBody>
          <a:bodyPr/>
          <a:lstStyle>
            <a:lvl1pPr>
              <a:defRPr/>
            </a:lvl1pPr>
          </a:lstStyle>
          <a:p>
            <a:pPr>
              <a:defRPr/>
            </a:pPr>
            <a:fld id="{CC60A3AF-7933-4E7E-AB23-DA7826621FB7}" type="slidenum">
              <a:rPr lang="en-US" altLang="es-ES"/>
              <a:pPr>
                <a:defRPr/>
              </a:pPr>
              <a:t>‹Nº›</a:t>
            </a:fld>
            <a:endParaRPr lang="en-US" altLang="es-ES"/>
          </a:p>
        </p:txBody>
      </p:sp>
    </p:spTree>
    <p:extLst>
      <p:ext uri="{BB962C8B-B14F-4D97-AF65-F5344CB8AC3E}">
        <p14:creationId xmlns:p14="http://schemas.microsoft.com/office/powerpoint/2010/main" val="2550173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9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1 Marcador de fecha"/>
          <p:cNvSpPr>
            <a:spLocks noGrp="1"/>
          </p:cNvSpPr>
          <p:nvPr>
            <p:ph type="dt" sz="half" idx="10"/>
          </p:nvPr>
        </p:nvSpPr>
        <p:spPr/>
        <p:txBody>
          <a:bodyPr/>
          <a:lstStyle>
            <a:lvl1pPr>
              <a:defRPr/>
            </a:lvl1pPr>
            <a:extLst/>
          </a:lstStyle>
          <a:p>
            <a:pPr>
              <a:defRPr/>
            </a:pPr>
            <a:endParaRPr lang="en-US"/>
          </a:p>
        </p:txBody>
      </p:sp>
      <p:sp>
        <p:nvSpPr>
          <p:cNvPr id="4" name="2 Marcador de pie de página"/>
          <p:cNvSpPr>
            <a:spLocks noGrp="1"/>
          </p:cNvSpPr>
          <p:nvPr>
            <p:ph type="ftr" sz="quarter" idx="11"/>
          </p:nvPr>
        </p:nvSpPr>
        <p:spPr/>
        <p:txBody>
          <a:bodyPr/>
          <a:lstStyle>
            <a:lvl1pPr>
              <a:defRPr/>
            </a:lvl1pPr>
            <a:extLst/>
          </a:lstStyle>
          <a:p>
            <a:pPr>
              <a:defRPr/>
            </a:pPr>
            <a:endParaRPr lang="en-US"/>
          </a:p>
        </p:txBody>
      </p:sp>
      <p:sp>
        <p:nvSpPr>
          <p:cNvPr id="5" name="3 Marcador de número de diapositiva"/>
          <p:cNvSpPr>
            <a:spLocks noGrp="1"/>
          </p:cNvSpPr>
          <p:nvPr>
            <p:ph type="sldNum" sz="quarter" idx="12"/>
          </p:nvPr>
        </p:nvSpPr>
        <p:spPr/>
        <p:txBody>
          <a:bodyPr/>
          <a:lstStyle>
            <a:lvl1pPr>
              <a:defRPr smtClean="0"/>
            </a:lvl1pPr>
          </a:lstStyle>
          <a:p>
            <a:pPr>
              <a:defRPr/>
            </a:pPr>
            <a:fld id="{C32BCE31-1213-4D84-82E2-D750C8F7075F}" type="slidenum">
              <a:rPr lang="en-US" altLang="es-ES"/>
              <a:pPr>
                <a:defRPr/>
              </a:pPr>
              <a:t>‹Nº›</a:t>
            </a:fld>
            <a:endParaRPr lang="en-US" altLang="es-ES"/>
          </a:p>
        </p:txBody>
      </p:sp>
    </p:spTree>
    <p:extLst>
      <p:ext uri="{BB962C8B-B14F-4D97-AF65-F5344CB8AC3E}">
        <p14:creationId xmlns:p14="http://schemas.microsoft.com/office/powerpoint/2010/main" val="274802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s-ES" smtClean="0"/>
              <a:t>Haga clic para modificar el estilo de título del patrón</a:t>
            </a:r>
            <a:endParaRPr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24 Marcador de fecha"/>
          <p:cNvSpPr>
            <a:spLocks noGrp="1"/>
          </p:cNvSpPr>
          <p:nvPr>
            <p:ph type="dt" sz="half" idx="10"/>
          </p:nvPr>
        </p:nvSpPr>
        <p:spPr/>
        <p:txBody>
          <a:bodyPr/>
          <a:lstStyle>
            <a:lvl1pPr>
              <a:defRPr/>
            </a:lvl1pPr>
          </a:lstStyle>
          <a:p>
            <a:pPr>
              <a:defRPr/>
            </a:pPr>
            <a:endParaRPr lang="en-US"/>
          </a:p>
        </p:txBody>
      </p:sp>
      <p:sp>
        <p:nvSpPr>
          <p:cNvPr id="6" name="17 Marcador de pie de página"/>
          <p:cNvSpPr>
            <a:spLocks noGrp="1"/>
          </p:cNvSpPr>
          <p:nvPr>
            <p:ph type="ftr" sz="quarter" idx="11"/>
          </p:nvPr>
        </p:nvSpPr>
        <p:spPr/>
        <p:txBody>
          <a:bodyPr/>
          <a:lstStyle>
            <a:lvl1pPr>
              <a:defRPr/>
            </a:lvl1pPr>
          </a:lstStyle>
          <a:p>
            <a:pPr>
              <a:defRPr/>
            </a:pPr>
            <a:endParaRPr lang="en-US"/>
          </a:p>
        </p:txBody>
      </p:sp>
      <p:sp>
        <p:nvSpPr>
          <p:cNvPr id="7" name="4 Marcador de número de diapositiva"/>
          <p:cNvSpPr>
            <a:spLocks noGrp="1"/>
          </p:cNvSpPr>
          <p:nvPr>
            <p:ph type="sldNum" sz="quarter" idx="12"/>
          </p:nvPr>
        </p:nvSpPr>
        <p:spPr/>
        <p:txBody>
          <a:bodyPr/>
          <a:lstStyle>
            <a:lvl1pPr>
              <a:defRPr/>
            </a:lvl1pPr>
          </a:lstStyle>
          <a:p>
            <a:pPr>
              <a:defRPr/>
            </a:pPr>
            <a:fld id="{4E05D3D1-6957-43EA-9BE4-C0E4B4FE10F0}" type="slidenum">
              <a:rPr lang="en-US" altLang="es-ES"/>
              <a:pPr>
                <a:defRPr/>
              </a:pPr>
              <a:t>‹Nº›</a:t>
            </a:fld>
            <a:endParaRPr lang="en-US" altLang="es-ES"/>
          </a:p>
        </p:txBody>
      </p:sp>
    </p:spTree>
    <p:extLst>
      <p:ext uri="{BB962C8B-B14F-4D97-AF65-F5344CB8AC3E}">
        <p14:creationId xmlns:p14="http://schemas.microsoft.com/office/powerpoint/2010/main" val="407975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9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10 Redondear rectángulo de esquina sencilla"/>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s-ES" smtClean="0"/>
              <a:t>Haga clic para modificar el estilo de título del patrón</a:t>
            </a:r>
            <a:endParaRPr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s-ES" noProof="0" smtClean="0"/>
              <a:t>Haga clic en el icono para agregar una imagen</a:t>
            </a:r>
            <a:endParaRPr lang="en-US" noProof="0"/>
          </a:p>
        </p:txBody>
      </p:sp>
      <p:sp>
        <p:nvSpPr>
          <p:cNvPr id="7" name="4 Marcador de fecha"/>
          <p:cNvSpPr>
            <a:spLocks noGrp="1"/>
          </p:cNvSpPr>
          <p:nvPr>
            <p:ph type="dt" sz="half" idx="10"/>
          </p:nvPr>
        </p:nvSpPr>
        <p:spPr/>
        <p:txBody>
          <a:bodyPr/>
          <a:lstStyle>
            <a:lvl1pPr>
              <a:defRPr/>
            </a:lvl1pPr>
            <a:extLst/>
          </a:lstStyle>
          <a:p>
            <a:pPr>
              <a:defRPr/>
            </a:pPr>
            <a:endParaRPr lang="en-US"/>
          </a:p>
        </p:txBody>
      </p:sp>
      <p:sp>
        <p:nvSpPr>
          <p:cNvPr id="8" name="5 Marcador de pie de página"/>
          <p:cNvSpPr>
            <a:spLocks noGrp="1"/>
          </p:cNvSpPr>
          <p:nvPr>
            <p:ph type="ftr" sz="quarter" idx="11"/>
          </p:nvPr>
        </p:nvSpPr>
        <p:spPr/>
        <p:txBody>
          <a:bodyPr/>
          <a:lstStyle>
            <a:lvl1pPr>
              <a:defRPr/>
            </a:lvl1pPr>
            <a:extLst/>
          </a:lstStyle>
          <a:p>
            <a:pPr>
              <a:defRPr/>
            </a:pPr>
            <a:endParaRPr lang="en-US"/>
          </a:p>
        </p:txBody>
      </p:sp>
      <p:sp>
        <p:nvSpPr>
          <p:cNvPr id="9" name="6 Marcador de número de diapositiva"/>
          <p:cNvSpPr>
            <a:spLocks noGrp="1"/>
          </p:cNvSpPr>
          <p:nvPr>
            <p:ph type="sldNum" sz="quarter" idx="12"/>
          </p:nvPr>
        </p:nvSpPr>
        <p:spPr/>
        <p:txBody>
          <a:bodyPr/>
          <a:lstStyle>
            <a:lvl1pPr>
              <a:defRPr smtClean="0"/>
            </a:lvl1pPr>
          </a:lstStyle>
          <a:p>
            <a:pPr>
              <a:defRPr/>
            </a:pPr>
            <a:fld id="{65B934DB-6240-4390-B986-7D3D05A5F5A1}" type="slidenum">
              <a:rPr lang="en-US" altLang="es-ES"/>
              <a:pPr>
                <a:defRPr/>
              </a:pPr>
              <a:t>‹Nº›</a:t>
            </a:fld>
            <a:endParaRPr lang="en-US" altLang="es-ES"/>
          </a:p>
        </p:txBody>
      </p:sp>
    </p:spTree>
    <p:extLst>
      <p:ext uri="{BB962C8B-B14F-4D97-AF65-F5344CB8AC3E}">
        <p14:creationId xmlns:p14="http://schemas.microsoft.com/office/powerpoint/2010/main" val="285099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6 Rectángulo redondeado"/>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12 Marcador de título"/>
          <p:cNvSpPr>
            <a:spLocks noGrp="1"/>
          </p:cNvSpPr>
          <p:nvPr>
            <p:ph type="title"/>
          </p:nvPr>
        </p:nvSpPr>
        <p:spPr>
          <a:xfrm>
            <a:off x="503238" y="4986338"/>
            <a:ext cx="8183562" cy="1050925"/>
          </a:xfrm>
          <a:prstGeom prst="rect">
            <a:avLst/>
          </a:prstGeom>
        </p:spPr>
        <p:txBody>
          <a:bodyPr vert="horz" anchor="b">
            <a:normAutofit/>
          </a:bodyPr>
          <a:lstStyle/>
          <a:p>
            <a:r>
              <a:rPr lang="es-ES" smtClean="0"/>
              <a:t>Haga clic para modificar el estilo de título del patrón</a:t>
            </a:r>
            <a:endParaRPr lang="en-US"/>
          </a:p>
        </p:txBody>
      </p:sp>
      <p:sp>
        <p:nvSpPr>
          <p:cNvPr id="1031" name="3 Marcador de texto"/>
          <p:cNvSpPr>
            <a:spLocks noGrp="1"/>
          </p:cNvSpPr>
          <p:nvPr>
            <p:ph type="body" idx="1"/>
          </p:nvPr>
        </p:nvSpPr>
        <p:spPr bwMode="auto">
          <a:xfrm>
            <a:off x="503238" y="530225"/>
            <a:ext cx="8183562"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25" name="24 Marcador de fecha"/>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a:defRPr/>
            </a:pPr>
            <a:endParaRPr lang="en-US"/>
          </a:p>
        </p:txBody>
      </p:sp>
      <p:sp>
        <p:nvSpPr>
          <p:cNvPr id="18" name="17 Marcador de pie de página"/>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pPr>
              <a:defRPr/>
            </a:pPr>
            <a:endParaRPr lang="en-US"/>
          </a:p>
        </p:txBody>
      </p:sp>
      <p:sp>
        <p:nvSpPr>
          <p:cNvPr id="5" name="4 Marcador de número de diapositiva"/>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solidFill>
                  <a:srgbClr val="A7A399"/>
                </a:solidFill>
              </a:defRPr>
            </a:lvl1pPr>
          </a:lstStyle>
          <a:p>
            <a:pPr>
              <a:defRPr/>
            </a:pPr>
            <a:fld id="{484CA559-2F19-47F0-B761-5C4C5961EDD6}" type="slidenum">
              <a:rPr lang="en-US" altLang="es-ES"/>
              <a:pPr>
                <a:defRPr/>
              </a:pPr>
              <a:t>‹Nº›</a:t>
            </a:fld>
            <a:endParaRPr lang="en-US" altLang="es-ES"/>
          </a:p>
        </p:txBody>
      </p:sp>
    </p:spTree>
  </p:cSld>
  <p:clrMap bg1="lt1" tx1="dk1" bg2="lt2" tx2="dk2" accent1="accent1" accent2="accent2" accent3="accent3" accent4="accent4" accent5="accent5" accent6="accent6" hlink="hlink" folHlink="folHlink"/>
  <p:sldLayoutIdLst>
    <p:sldLayoutId id="2147483721" r:id="rId1"/>
    <p:sldLayoutId id="2147483714" r:id="rId2"/>
    <p:sldLayoutId id="2147483722" r:id="rId3"/>
    <p:sldLayoutId id="2147483715" r:id="rId4"/>
    <p:sldLayoutId id="2147483716" r:id="rId5"/>
    <p:sldLayoutId id="2147483717" r:id="rId6"/>
    <p:sldLayoutId id="2147483723" r:id="rId7"/>
    <p:sldLayoutId id="2147483718" r:id="rId8"/>
    <p:sldLayoutId id="2147483724" r:id="rId9"/>
    <p:sldLayoutId id="2147483719" r:id="rId10"/>
    <p:sldLayoutId id="2147483720" r:id="rId11"/>
    <p:sldLayoutId id="2147483725" r:id="rId12"/>
  </p:sldLayoutIdLst>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anose="05020102010507070707"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anose="020B0604030504040204"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anose="05020102010507070707"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anose="020B0604030504040204"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anose="05020102010507070707"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55650" y="2781300"/>
            <a:ext cx="8064500" cy="603250"/>
          </a:xfrm>
        </p:spPr>
        <p:txBody>
          <a:bodyPr>
            <a:normAutofit fontScale="90000"/>
          </a:bodyPr>
          <a:lstStyle/>
          <a:p>
            <a:pPr eaLnBrk="1" fontAlgn="auto" hangingPunct="1">
              <a:spcAft>
                <a:spcPts val="0"/>
              </a:spcAft>
              <a:defRPr/>
            </a:pPr>
            <a:r>
              <a:rPr lang="es-ES" sz="2800">
                <a:solidFill>
                  <a:schemeClr val="folHlink"/>
                </a:solidFill>
              </a:rPr>
              <a:t>Universidad Nacional Agraria La Molina</a:t>
            </a:r>
            <a:br>
              <a:rPr lang="es-ES" sz="2800">
                <a:solidFill>
                  <a:schemeClr val="folHlink"/>
                </a:solidFill>
              </a:rPr>
            </a:br>
            <a:r>
              <a:rPr lang="es-ES" sz="2800">
                <a:solidFill>
                  <a:schemeClr val="folHlink"/>
                </a:solidFill>
              </a:rPr>
              <a:t>Departamento de Estadística e Informática</a:t>
            </a:r>
          </a:p>
        </p:txBody>
      </p:sp>
      <p:sp>
        <p:nvSpPr>
          <p:cNvPr id="3075" name="Rectangle 3"/>
          <p:cNvSpPr>
            <a:spLocks noGrp="1" noChangeArrowheads="1"/>
          </p:cNvSpPr>
          <p:nvPr>
            <p:ph type="subTitle" idx="1"/>
          </p:nvPr>
        </p:nvSpPr>
        <p:spPr>
          <a:xfrm>
            <a:off x="0" y="3792538"/>
            <a:ext cx="9144000" cy="550862"/>
          </a:xfrm>
        </p:spPr>
        <p:txBody>
          <a:bodyPr>
            <a:normAutofit/>
          </a:bodyPr>
          <a:lstStyle/>
          <a:p>
            <a:pPr algn="ctr" eaLnBrk="1" fontAlgn="auto" hangingPunct="1">
              <a:lnSpc>
                <a:spcPct val="90000"/>
              </a:lnSpc>
              <a:spcAft>
                <a:spcPts val="0"/>
              </a:spcAft>
              <a:buFont typeface="Wingdings 2"/>
              <a:buNone/>
              <a:defRPr/>
            </a:pPr>
            <a:r>
              <a:rPr lang="es-PE"/>
              <a:t>Estadística  Computacional</a:t>
            </a:r>
            <a:endParaRPr lang="es-ES"/>
          </a:p>
        </p:txBody>
      </p:sp>
      <p:sp>
        <p:nvSpPr>
          <p:cNvPr id="8196" name="Rectangle 4"/>
          <p:cNvSpPr>
            <a:spLocks noChangeArrowheads="1"/>
          </p:cNvSpPr>
          <p:nvPr/>
        </p:nvSpPr>
        <p:spPr bwMode="auto">
          <a:xfrm>
            <a:off x="2514600" y="5105400"/>
            <a:ext cx="53276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spcBef>
                <a:spcPct val="20000"/>
              </a:spcBef>
              <a:buClr>
                <a:schemeClr val="accent2"/>
              </a:buClr>
              <a:buFont typeface="Wingdings" panose="05000000000000000000" pitchFamily="2" charset="2"/>
              <a:buNone/>
            </a:pPr>
            <a:r>
              <a:rPr lang="es-ES" altLang="es-ES" sz="2800" dirty="0" err="1" smtClean="0">
                <a:solidFill>
                  <a:schemeClr val="folHlink"/>
                </a:solidFill>
              </a:rPr>
              <a:t>Ph.D</a:t>
            </a:r>
            <a:r>
              <a:rPr lang="es-ES" altLang="es-ES" sz="2800" dirty="0" smtClean="0">
                <a:solidFill>
                  <a:schemeClr val="folHlink"/>
                </a:solidFill>
              </a:rPr>
              <a:t>. </a:t>
            </a:r>
            <a:r>
              <a:rPr lang="es-ES" altLang="es-ES" sz="2800" dirty="0">
                <a:solidFill>
                  <a:schemeClr val="folHlink"/>
                </a:solidFill>
              </a:rPr>
              <a:t>Frida Coaquira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6013" y="188913"/>
            <a:ext cx="7793037" cy="1079500"/>
          </a:xfrm>
        </p:spPr>
        <p:txBody>
          <a:bodyPr>
            <a:normAutofit fontScale="90000"/>
          </a:bodyPr>
          <a:lstStyle/>
          <a:p>
            <a:pPr eaLnBrk="1" fontAlgn="auto" hangingPunct="1">
              <a:spcAft>
                <a:spcPts val="0"/>
              </a:spcAft>
              <a:defRPr/>
            </a:pPr>
            <a:r>
              <a:rPr lang="es-ES" sz="3400">
                <a:solidFill>
                  <a:schemeClr val="accent1">
                    <a:tint val="88000"/>
                    <a:satMod val="150000"/>
                  </a:schemeClr>
                </a:solidFill>
              </a:rPr>
              <a:t>Validación Cruzada (Stone, 1974)</a:t>
            </a:r>
          </a:p>
        </p:txBody>
      </p:sp>
      <p:sp>
        <p:nvSpPr>
          <p:cNvPr id="26627" name="Rectangle 3"/>
          <p:cNvSpPr>
            <a:spLocks noGrp="1" noChangeArrowheads="1"/>
          </p:cNvSpPr>
          <p:nvPr>
            <p:ph idx="1"/>
          </p:nvPr>
        </p:nvSpPr>
        <p:spPr>
          <a:xfrm>
            <a:off x="1182688" y="1628775"/>
            <a:ext cx="7772400" cy="4503738"/>
          </a:xfrm>
        </p:spPr>
        <p:txBody>
          <a:bodyPr/>
          <a:lstStyle/>
          <a:p>
            <a:pPr marL="0" indent="0" algn="just" eaLnBrk="1" hangingPunct="1">
              <a:lnSpc>
                <a:spcPct val="80000"/>
              </a:lnSpc>
              <a:buFont typeface="Wingdings" panose="05000000000000000000" pitchFamily="2" charset="2"/>
              <a:buNone/>
            </a:pPr>
            <a:r>
              <a:rPr lang="es-ES" altLang="es-ES" sz="2600" smtClean="0">
                <a:latin typeface="Times New Roman" panose="02020603050405020304" pitchFamily="18" charset="0"/>
              </a:rPr>
              <a:t>La idea aquí es estimar el error de predicción dividiendo al azar el conjunto de datos en K partes aproximadamente iguales. En cada paso una de las  partes se convierte en una muestra de prueba y las K-1 partes restantes constituyen la muestra de entrenamiento.</a:t>
            </a:r>
          </a:p>
          <a:p>
            <a:pPr marL="0" indent="0" algn="just" eaLnBrk="1" hangingPunct="1">
              <a:lnSpc>
                <a:spcPct val="80000"/>
              </a:lnSpc>
              <a:buFont typeface="Wingdings" panose="05000000000000000000" pitchFamily="2" charset="2"/>
              <a:buNone/>
            </a:pPr>
            <a:r>
              <a:rPr lang="es-ES" altLang="es-ES" sz="2600" smtClean="0">
                <a:latin typeface="Times New Roman" panose="02020603050405020304" pitchFamily="18" charset="0"/>
              </a:rPr>
              <a:t>Por lo general se usan K=10 partes y es llamado “10 </a:t>
            </a:r>
            <a:r>
              <a:rPr lang="es-ES" altLang="es-ES" sz="2600" i="1" smtClean="0">
                <a:latin typeface="Times New Roman" panose="02020603050405020304" pitchFamily="18" charset="0"/>
              </a:rPr>
              <a:t>fold cross validation</a:t>
            </a:r>
            <a:r>
              <a:rPr lang="es-ES" altLang="es-ES" sz="2600" smtClean="0">
                <a:latin typeface="Times New Roman" panose="02020603050405020304" pitchFamily="18" charset="0"/>
              </a:rPr>
              <a:t>”. Si K=n en este caso se conoce como “leave one out”, es decir es el PRESS. El cálculo del error por validación cruzada usando K partes es dado por:  </a:t>
            </a:r>
          </a:p>
        </p:txBody>
      </p:sp>
      <p:sp>
        <p:nvSpPr>
          <p:cNvPr id="26628" name="Rectangle 4"/>
          <p:cNvSpPr>
            <a:spLocks noChangeArrowheads="1"/>
          </p:cNvSpPr>
          <p:nvPr/>
        </p:nvSpPr>
        <p:spPr bwMode="auto">
          <a:xfrm>
            <a:off x="0"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graphicFrame>
        <p:nvGraphicFramePr>
          <p:cNvPr id="26629" name="Object 5"/>
          <p:cNvGraphicFramePr>
            <a:graphicFrameLocks noChangeAspect="1"/>
          </p:cNvGraphicFramePr>
          <p:nvPr/>
        </p:nvGraphicFramePr>
        <p:xfrm>
          <a:off x="3492500" y="4648200"/>
          <a:ext cx="3240088" cy="1270000"/>
        </p:xfrm>
        <a:graphic>
          <a:graphicData uri="http://schemas.openxmlformats.org/presentationml/2006/ole">
            <mc:AlternateContent xmlns:mc="http://schemas.openxmlformats.org/markup-compatibility/2006">
              <mc:Choice xmlns:v="urn:schemas-microsoft-com:vml" Requires="v">
                <p:oleObj spid="_x0000_s26630" name="Equation" r:id="rId4" imgW="1624895" imgH="634725" progId="Equation.DSMT4">
                  <p:embed/>
                </p:oleObj>
              </mc:Choice>
              <mc:Fallback>
                <p:oleObj name="Equation" r:id="rId4" imgW="1624895" imgH="63472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4648200"/>
                        <a:ext cx="3240088"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4675" y="304800"/>
            <a:ext cx="8001000" cy="758825"/>
          </a:xfrm>
        </p:spPr>
        <p:txBody>
          <a:bodyPr/>
          <a:lstStyle/>
          <a:p>
            <a:pPr eaLnBrk="1" fontAlgn="auto" hangingPunct="1">
              <a:spcAft>
                <a:spcPts val="0"/>
              </a:spcAft>
              <a:defRPr/>
            </a:pPr>
            <a:r>
              <a:rPr lang="es-ES" sz="3000">
                <a:solidFill>
                  <a:schemeClr val="accent1">
                    <a:tint val="88000"/>
                    <a:satMod val="150000"/>
                  </a:schemeClr>
                </a:solidFill>
              </a:rPr>
              <a:t>Sobre el número de particiones (K)</a:t>
            </a:r>
          </a:p>
        </p:txBody>
      </p:sp>
      <p:sp>
        <p:nvSpPr>
          <p:cNvPr id="28675" name="Rectangle 3"/>
          <p:cNvSpPr>
            <a:spLocks noGrp="1" noChangeArrowheads="1"/>
          </p:cNvSpPr>
          <p:nvPr>
            <p:ph idx="1"/>
          </p:nvPr>
        </p:nvSpPr>
        <p:spPr>
          <a:xfrm>
            <a:off x="1182688" y="1628775"/>
            <a:ext cx="7772400" cy="4503738"/>
          </a:xfrm>
        </p:spPr>
        <p:txBody>
          <a:bodyPr/>
          <a:lstStyle/>
          <a:p>
            <a:pPr eaLnBrk="1" hangingPunct="1">
              <a:lnSpc>
                <a:spcPct val="80000"/>
              </a:lnSpc>
              <a:buFontTx/>
              <a:buChar char="•"/>
            </a:pPr>
            <a:r>
              <a:rPr lang="es-ES" altLang="es-ES" sz="2100" smtClean="0">
                <a:latin typeface="Times New Roman" panose="02020603050405020304" pitchFamily="18" charset="0"/>
              </a:rPr>
              <a:t>Con un gran número de particiones</a:t>
            </a:r>
          </a:p>
          <a:p>
            <a:pPr lvl="1" eaLnBrk="1" hangingPunct="1">
              <a:lnSpc>
                <a:spcPct val="80000"/>
              </a:lnSpc>
              <a:buFontTx/>
              <a:buChar char="•"/>
            </a:pPr>
            <a:r>
              <a:rPr lang="es-ES" altLang="es-ES" sz="2000" smtClean="0">
                <a:latin typeface="Times New Roman" panose="02020603050405020304" pitchFamily="18" charset="0"/>
              </a:rPr>
              <a:t>El sesgo del verdadero error de predicción podría ser pequeño (lo que implica una estimación más exacta).</a:t>
            </a:r>
          </a:p>
          <a:p>
            <a:pPr lvl="1" eaLnBrk="1" hangingPunct="1">
              <a:lnSpc>
                <a:spcPct val="80000"/>
              </a:lnSpc>
              <a:buFontTx/>
              <a:buChar char="•"/>
            </a:pPr>
            <a:r>
              <a:rPr lang="es-ES" altLang="es-ES" sz="2000" smtClean="0">
                <a:latin typeface="Times New Roman" panose="02020603050405020304" pitchFamily="18" charset="0"/>
              </a:rPr>
              <a:t>La variancia del verdadero error de predicción podría ser grande.</a:t>
            </a:r>
          </a:p>
          <a:p>
            <a:pPr lvl="1" eaLnBrk="1" hangingPunct="1">
              <a:lnSpc>
                <a:spcPct val="80000"/>
              </a:lnSpc>
              <a:buFontTx/>
              <a:buChar char="•"/>
            </a:pPr>
            <a:r>
              <a:rPr lang="es-ES" altLang="es-ES" sz="2000" smtClean="0">
                <a:latin typeface="Times New Roman" panose="02020603050405020304" pitchFamily="18" charset="0"/>
              </a:rPr>
              <a:t>El costo computacional podría ser alto.</a:t>
            </a:r>
          </a:p>
          <a:p>
            <a:pPr eaLnBrk="1" hangingPunct="1">
              <a:lnSpc>
                <a:spcPct val="80000"/>
              </a:lnSpc>
              <a:buFontTx/>
              <a:buChar char="•"/>
            </a:pPr>
            <a:r>
              <a:rPr lang="es-ES" altLang="es-ES" sz="2100" smtClean="0">
                <a:latin typeface="Times New Roman" panose="02020603050405020304" pitchFamily="18" charset="0"/>
              </a:rPr>
              <a:t>Con un pequeño número de particiones</a:t>
            </a:r>
          </a:p>
          <a:p>
            <a:pPr lvl="1" eaLnBrk="1" hangingPunct="1">
              <a:lnSpc>
                <a:spcPct val="80000"/>
              </a:lnSpc>
              <a:buFontTx/>
              <a:buChar char="•"/>
            </a:pPr>
            <a:r>
              <a:rPr lang="es-ES" altLang="es-ES" sz="2000" smtClean="0">
                <a:latin typeface="Times New Roman" panose="02020603050405020304" pitchFamily="18" charset="0"/>
              </a:rPr>
              <a:t>El sesgo del verdadero error de predicción podría ser grande.</a:t>
            </a:r>
          </a:p>
          <a:p>
            <a:pPr lvl="1" eaLnBrk="1" hangingPunct="1">
              <a:lnSpc>
                <a:spcPct val="80000"/>
              </a:lnSpc>
              <a:buFontTx/>
              <a:buChar char="•"/>
            </a:pPr>
            <a:r>
              <a:rPr lang="es-ES" altLang="es-ES" sz="2000" smtClean="0">
                <a:latin typeface="Times New Roman" panose="02020603050405020304" pitchFamily="18" charset="0"/>
              </a:rPr>
              <a:t>La variancia del verdadero error de predicción podría ser pequeña.</a:t>
            </a:r>
          </a:p>
          <a:p>
            <a:pPr lvl="1" eaLnBrk="1" hangingPunct="1">
              <a:lnSpc>
                <a:spcPct val="80000"/>
              </a:lnSpc>
              <a:buFontTx/>
              <a:buChar char="•"/>
            </a:pPr>
            <a:r>
              <a:rPr lang="es-ES" altLang="es-ES" sz="2000" smtClean="0">
                <a:latin typeface="Times New Roman" panose="02020603050405020304" pitchFamily="18" charset="0"/>
              </a:rPr>
              <a:t>El costo computacional podría ser bajo.</a:t>
            </a:r>
          </a:p>
          <a:p>
            <a:pPr lvl="1" eaLnBrk="1" hangingPunct="1">
              <a:lnSpc>
                <a:spcPct val="80000"/>
              </a:lnSpc>
              <a:buFontTx/>
              <a:buChar char="•"/>
            </a:pPr>
            <a:endParaRPr lang="es-ES" altLang="es-ES" sz="2000" smtClean="0">
              <a:latin typeface="Times New Roman" panose="02020603050405020304" pitchFamily="18" charset="0"/>
            </a:endParaRPr>
          </a:p>
          <a:p>
            <a:pPr lvl="1" eaLnBrk="1" hangingPunct="1">
              <a:lnSpc>
                <a:spcPct val="80000"/>
              </a:lnSpc>
              <a:buFontTx/>
              <a:buChar char="•"/>
            </a:pPr>
            <a:r>
              <a:rPr lang="es-ES" altLang="es-ES" sz="2000" smtClean="0">
                <a:latin typeface="Times New Roman" panose="02020603050405020304" pitchFamily="18" charset="0"/>
              </a:rPr>
              <a:t>	En la práctica el número de particiones depende del tamaño del conjunto de datos.</a:t>
            </a:r>
          </a:p>
          <a:p>
            <a:pPr lvl="1" eaLnBrk="1" hangingPunct="1">
              <a:lnSpc>
                <a:spcPct val="80000"/>
              </a:lnSpc>
              <a:buFontTx/>
              <a:buChar char="•"/>
            </a:pPr>
            <a:endParaRPr lang="es-ES" altLang="es-ES" sz="2000" smtClean="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rPr>
              <a:t>Aplicación</a:t>
            </a:r>
          </a:p>
        </p:txBody>
      </p:sp>
      <p:sp>
        <p:nvSpPr>
          <p:cNvPr id="30723" name="Rectangle 3"/>
          <p:cNvSpPr>
            <a:spLocks noGrp="1" noChangeArrowheads="1"/>
          </p:cNvSpPr>
          <p:nvPr>
            <p:ph type="body" sz="half" idx="1"/>
          </p:nvPr>
        </p:nvSpPr>
        <p:spPr>
          <a:xfrm>
            <a:off x="1271588" y="1846263"/>
            <a:ext cx="7075487" cy="2241550"/>
          </a:xfrm>
        </p:spPr>
        <p:txBody>
          <a:bodyPr/>
          <a:lstStyle/>
          <a:p>
            <a:pPr marL="0" indent="0" algn="just" eaLnBrk="1" hangingPunct="1">
              <a:buFont typeface="Wingdings" panose="05000000000000000000" pitchFamily="2" charset="2"/>
              <a:buNone/>
            </a:pPr>
            <a:r>
              <a:rPr lang="es-ES" altLang="es-ES" sz="2600" smtClean="0">
                <a:latin typeface="Times New Roman" panose="02020603050405020304" pitchFamily="18" charset="0"/>
              </a:rPr>
              <a:t>Los errores medios de estimación para el conjunto de datos millaje para 30 repeticiones se presentan a continuación:</a:t>
            </a:r>
          </a:p>
          <a:p>
            <a:pPr marL="0" indent="0" algn="just" eaLnBrk="1" hangingPunct="1">
              <a:buFont typeface="Wingdings" panose="05000000000000000000" pitchFamily="2" charset="2"/>
              <a:buNone/>
            </a:pPr>
            <a:endParaRPr lang="es-ES" altLang="es-ES" sz="2600" smtClean="0">
              <a:latin typeface="Times New Roman" panose="02020603050405020304" pitchFamily="18" charset="0"/>
            </a:endParaRPr>
          </a:p>
        </p:txBody>
      </p:sp>
      <p:graphicFrame>
        <p:nvGraphicFramePr>
          <p:cNvPr id="24580" name="Group 4"/>
          <p:cNvGraphicFramePr>
            <a:graphicFrameLocks noGrp="1"/>
          </p:cNvGraphicFramePr>
          <p:nvPr>
            <p:ph sz="half" idx="2"/>
          </p:nvPr>
        </p:nvGraphicFramePr>
        <p:xfrm>
          <a:off x="1066800" y="4019550"/>
          <a:ext cx="7351713" cy="1154113"/>
        </p:xfrm>
        <a:graphic>
          <a:graphicData uri="http://schemas.openxmlformats.org/drawingml/2006/table">
            <a:tbl>
              <a:tblPr/>
              <a:tblGrid>
                <a:gridCol w="1470025">
                  <a:extLst>
                    <a:ext uri="{9D8B030D-6E8A-4147-A177-3AD203B41FA5}">
                      <a16:colId xmlns:a16="http://schemas.microsoft.com/office/drawing/2014/main" val="20000"/>
                    </a:ext>
                  </a:extLst>
                </a:gridCol>
                <a:gridCol w="1471613">
                  <a:extLst>
                    <a:ext uri="{9D8B030D-6E8A-4147-A177-3AD203B41FA5}">
                      <a16:colId xmlns:a16="http://schemas.microsoft.com/office/drawing/2014/main" val="20001"/>
                    </a:ext>
                  </a:extLst>
                </a:gridCol>
                <a:gridCol w="1470025">
                  <a:extLst>
                    <a:ext uri="{9D8B030D-6E8A-4147-A177-3AD203B41FA5}">
                      <a16:colId xmlns:a16="http://schemas.microsoft.com/office/drawing/2014/main" val="20002"/>
                    </a:ext>
                  </a:extLst>
                </a:gridCol>
                <a:gridCol w="1470025">
                  <a:extLst>
                    <a:ext uri="{9D8B030D-6E8A-4147-A177-3AD203B41FA5}">
                      <a16:colId xmlns:a16="http://schemas.microsoft.com/office/drawing/2014/main" val="20003"/>
                    </a:ext>
                  </a:extLst>
                </a:gridCol>
                <a:gridCol w="1470025">
                  <a:extLst>
                    <a:ext uri="{9D8B030D-6E8A-4147-A177-3AD203B41FA5}">
                      <a16:colId xmlns:a16="http://schemas.microsoft.com/office/drawing/2014/main" val="20004"/>
                    </a:ext>
                  </a:extLst>
                </a:gridCol>
              </a:tblGrid>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EVC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16.871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15.672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14.954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Arial" charset="0"/>
                        </a:rPr>
                        <a:t>14.742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0188" y="520700"/>
            <a:ext cx="8001000" cy="817563"/>
          </a:xfrm>
        </p:spPr>
        <p:txBody>
          <a:bodyPr/>
          <a:lstStyle/>
          <a:p>
            <a:pPr eaLnBrk="1" fontAlgn="auto" hangingPunct="1">
              <a:spcAft>
                <a:spcPts val="0"/>
              </a:spcAft>
              <a:defRPr/>
            </a:pPr>
            <a:r>
              <a:rPr lang="es-ES" sz="3400">
                <a:solidFill>
                  <a:schemeClr val="accent1">
                    <a:tint val="88000"/>
                    <a:satMod val="150000"/>
                  </a:schemeClr>
                </a:solidFill>
                <a:latin typeface="Times New Roman" pitchFamily="18" charset="0"/>
              </a:rPr>
              <a:t>Validación Cruzada Generalizada</a:t>
            </a:r>
          </a:p>
        </p:txBody>
      </p:sp>
      <p:sp>
        <p:nvSpPr>
          <p:cNvPr id="32771" name="Rectangle 3"/>
          <p:cNvSpPr>
            <a:spLocks noGrp="1" noChangeArrowheads="1"/>
          </p:cNvSpPr>
          <p:nvPr>
            <p:ph idx="1"/>
          </p:nvPr>
        </p:nvSpPr>
        <p:spPr>
          <a:xfrm>
            <a:off x="838200" y="1628775"/>
            <a:ext cx="7637463" cy="5229225"/>
          </a:xfrm>
        </p:spPr>
        <p:txBody>
          <a:bodyPr/>
          <a:lstStyle/>
          <a:p>
            <a:pPr marL="0" indent="0" algn="just" eaLnBrk="1" hangingPunct="1">
              <a:lnSpc>
                <a:spcPct val="90000"/>
              </a:lnSpc>
              <a:buFont typeface="Wingdings" panose="05000000000000000000" pitchFamily="2" charset="2"/>
              <a:buNone/>
            </a:pPr>
            <a:r>
              <a:rPr lang="es-ES" altLang="es-ES" smtClean="0">
                <a:latin typeface="Times New Roman" panose="02020603050405020304" pitchFamily="18" charset="0"/>
              </a:rPr>
              <a:t>El cálculo de Validación Cruzada “</a:t>
            </a:r>
            <a:r>
              <a:rPr lang="es-ES" altLang="es-ES" i="1" smtClean="0">
                <a:latin typeface="Times New Roman" panose="02020603050405020304" pitchFamily="18" charset="0"/>
              </a:rPr>
              <a:t>leave one out</a:t>
            </a:r>
            <a:r>
              <a:rPr lang="es-ES" altLang="es-ES" smtClean="0">
                <a:latin typeface="Times New Roman" panose="02020603050405020304" pitchFamily="18" charset="0"/>
              </a:rPr>
              <a:t>” es computacionalmente pesado, en 1979 la Validación Cruzada Generalizada (VCG) es una aproximación al error por “</a:t>
            </a:r>
            <a:r>
              <a:rPr lang="es-ES" altLang="es-ES" i="1" smtClean="0">
                <a:latin typeface="Times New Roman" panose="02020603050405020304" pitchFamily="18" charset="0"/>
              </a:rPr>
              <a:t>leave one out</a:t>
            </a:r>
            <a:r>
              <a:rPr lang="es-ES" altLang="es-ES" smtClean="0">
                <a:latin typeface="Times New Roman" panose="02020603050405020304" pitchFamily="18" charset="0"/>
              </a:rPr>
              <a:t>”, el cual puede ser calculado más rápidamente y es definido por:</a:t>
            </a:r>
          </a:p>
          <a:p>
            <a:pPr marL="0" indent="0" algn="just" eaLnBrk="1" hangingPunct="1">
              <a:lnSpc>
                <a:spcPct val="90000"/>
              </a:lnSpc>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r>
              <a:rPr lang="es-ES" altLang="es-ES" smtClean="0">
                <a:latin typeface="Times New Roman" panose="02020603050405020304" pitchFamily="18" charset="0"/>
              </a:rPr>
              <a:t>H</a:t>
            </a:r>
            <a:r>
              <a:rPr lang="es-ES" altLang="es-ES" baseline="-25000" smtClean="0">
                <a:latin typeface="Times New Roman" panose="02020603050405020304" pitchFamily="18" charset="0"/>
              </a:rPr>
              <a:t>p</a:t>
            </a:r>
            <a:r>
              <a:rPr lang="es-ES" altLang="es-ES" smtClean="0">
                <a:latin typeface="Times New Roman" panose="02020603050405020304" pitchFamily="18" charset="0"/>
              </a:rPr>
              <a:t>: Es la matriz HAT para el modelo que incluye p variables. </a:t>
            </a:r>
          </a:p>
        </p:txBody>
      </p:sp>
      <p:sp>
        <p:nvSpPr>
          <p:cNvPr id="32772" name="Rectangle 4"/>
          <p:cNvSpPr>
            <a:spLocks noChangeArrowheads="1"/>
          </p:cNvSpPr>
          <p:nvPr/>
        </p:nvSpPr>
        <p:spPr bwMode="auto">
          <a:xfrm>
            <a:off x="-344488" y="337343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sp>
        <p:nvSpPr>
          <p:cNvPr id="32773" name="Rectangle 5"/>
          <p:cNvSpPr>
            <a:spLocks noChangeArrowheads="1"/>
          </p:cNvSpPr>
          <p:nvPr/>
        </p:nvSpPr>
        <p:spPr bwMode="auto">
          <a:xfrm>
            <a:off x="-344488" y="32781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graphicFrame>
        <p:nvGraphicFramePr>
          <p:cNvPr id="32774" name="Object 6"/>
          <p:cNvGraphicFramePr>
            <a:graphicFrameLocks noChangeAspect="1"/>
          </p:cNvGraphicFramePr>
          <p:nvPr/>
        </p:nvGraphicFramePr>
        <p:xfrm>
          <a:off x="2971800" y="3733800"/>
          <a:ext cx="3549650" cy="1257300"/>
        </p:xfrm>
        <a:graphic>
          <a:graphicData uri="http://schemas.openxmlformats.org/presentationml/2006/ole">
            <mc:AlternateContent xmlns:mc="http://schemas.openxmlformats.org/markup-compatibility/2006">
              <mc:Choice xmlns:v="urn:schemas-microsoft-com:vml" Requires="v">
                <p:oleObj spid="_x0000_s32775" name="Equation" r:id="rId4" imgW="1524000" imgH="736600" progId="Equation.DSMT4">
                  <p:embed/>
                </p:oleObj>
              </mc:Choice>
              <mc:Fallback>
                <p:oleObj name="Equation" r:id="rId4" imgW="1524000" imgH="736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733800"/>
                        <a:ext cx="35496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304800"/>
            <a:ext cx="8001000" cy="758825"/>
          </a:xfrm>
        </p:spPr>
        <p:txBody>
          <a:bodyPr>
            <a:normAutofit fontScale="90000"/>
          </a:bodyPr>
          <a:lstStyle/>
          <a:p>
            <a:pPr eaLnBrk="1" fontAlgn="auto" hangingPunct="1">
              <a:spcAft>
                <a:spcPts val="0"/>
              </a:spcAft>
              <a:defRPr/>
            </a:pPr>
            <a:r>
              <a:rPr lang="es-ES" sz="3000">
                <a:solidFill>
                  <a:schemeClr val="accent1">
                    <a:tint val="88000"/>
                    <a:satMod val="150000"/>
                  </a:schemeClr>
                </a:solidFill>
              </a:rPr>
              <a:t>La estimación del error de predicción con bootstrap</a:t>
            </a:r>
          </a:p>
        </p:txBody>
      </p:sp>
      <p:sp>
        <p:nvSpPr>
          <p:cNvPr id="34819" name="Rectangle 3"/>
          <p:cNvSpPr>
            <a:spLocks noGrp="1" noChangeArrowheads="1"/>
          </p:cNvSpPr>
          <p:nvPr>
            <p:ph idx="1"/>
          </p:nvPr>
        </p:nvSpPr>
        <p:spPr>
          <a:xfrm>
            <a:off x="395288" y="1773238"/>
            <a:ext cx="8353425" cy="4751387"/>
          </a:xfrm>
        </p:spPr>
        <p:txBody>
          <a:bodyPr/>
          <a:lstStyle/>
          <a:p>
            <a:pPr marL="609600" indent="-609600" algn="just" eaLnBrk="1" hangingPunct="1">
              <a:lnSpc>
                <a:spcPct val="90000"/>
              </a:lnSpc>
              <a:buFont typeface="Wingdings" panose="05000000000000000000" pitchFamily="2" charset="2"/>
              <a:buNone/>
            </a:pPr>
            <a:r>
              <a:rPr lang="es-ES" altLang="es-ES" sz="2100" smtClean="0">
                <a:latin typeface="Times New Roman" panose="02020603050405020304" pitchFamily="18" charset="0"/>
              </a:rPr>
              <a:t>	</a:t>
            </a:r>
            <a:r>
              <a:rPr lang="es-ES" altLang="es-ES" sz="2600" smtClean="0">
                <a:latin typeface="Times New Roman" panose="02020603050405020304" pitchFamily="18" charset="0"/>
              </a:rPr>
              <a:t>Hay 3 maneras de aplicar bootstrap para estimar el error de predicción:</a:t>
            </a:r>
          </a:p>
          <a:p>
            <a:pPr marL="609600" indent="-609600" algn="just" eaLnBrk="1" hangingPunct="1">
              <a:lnSpc>
                <a:spcPct val="90000"/>
              </a:lnSpc>
              <a:buFont typeface="Wingdings" panose="05000000000000000000" pitchFamily="2" charset="2"/>
              <a:buAutoNum type="arabicPeriod"/>
            </a:pPr>
            <a:r>
              <a:rPr lang="es-ES" altLang="es-ES" sz="2600" b="1" smtClean="0">
                <a:latin typeface="Times New Roman" panose="02020603050405020304" pitchFamily="18" charset="0"/>
              </a:rPr>
              <a:t>Bootrapping simple</a:t>
            </a:r>
            <a:r>
              <a:rPr lang="es-ES" altLang="es-ES" sz="2600" smtClean="0">
                <a:latin typeface="Times New Roman" panose="02020603050405020304" pitchFamily="18" charset="0"/>
              </a:rPr>
              <a:t>: En este caso de la muestra original se extraen B muestras bootstrap y en cada una de ellas se ajusta el modelo. Para cada uno de los modelos obtenidos se cuantifica el error de predicción APE usando la muestra original como muestra de prueba. El promedio de todos estos errores es la estimación del error de predicción por bootstrapping.</a:t>
            </a:r>
          </a:p>
          <a:p>
            <a:pPr marL="609600" indent="-609600" algn="just" eaLnBrk="1" hangingPunct="1">
              <a:lnSpc>
                <a:spcPct val="90000"/>
              </a:lnSpc>
              <a:buFont typeface="Wingdings" panose="05000000000000000000" pitchFamily="2" charset="2"/>
              <a:buAutoNum type="arabicPeriod"/>
            </a:pPr>
            <a:endParaRPr lang="es-ES" altLang="es-ES" sz="2600" smtClean="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304800"/>
            <a:ext cx="8001000" cy="758825"/>
          </a:xfrm>
        </p:spPr>
        <p:txBody>
          <a:bodyPr>
            <a:normAutofit fontScale="90000"/>
          </a:bodyPr>
          <a:lstStyle/>
          <a:p>
            <a:pPr eaLnBrk="1" fontAlgn="auto" hangingPunct="1">
              <a:spcAft>
                <a:spcPts val="0"/>
              </a:spcAft>
              <a:defRPr/>
            </a:pPr>
            <a:r>
              <a:rPr lang="es-ES" sz="3000">
                <a:solidFill>
                  <a:schemeClr val="accent1">
                    <a:tint val="88000"/>
                    <a:satMod val="150000"/>
                  </a:schemeClr>
                </a:solidFill>
              </a:rPr>
              <a:t>La estimación del error de predicción con bootstrap</a:t>
            </a:r>
          </a:p>
        </p:txBody>
      </p:sp>
      <p:sp>
        <p:nvSpPr>
          <p:cNvPr id="36867" name="Rectangle 3"/>
          <p:cNvSpPr>
            <a:spLocks noGrp="1" noChangeArrowheads="1"/>
          </p:cNvSpPr>
          <p:nvPr>
            <p:ph idx="1"/>
          </p:nvPr>
        </p:nvSpPr>
        <p:spPr>
          <a:xfrm>
            <a:off x="381000" y="1636713"/>
            <a:ext cx="8353425" cy="5373687"/>
          </a:xfrm>
        </p:spPr>
        <p:txBody>
          <a:bodyPr/>
          <a:lstStyle/>
          <a:p>
            <a:pPr marL="609600" indent="-609600" algn="just" eaLnBrk="1" hangingPunct="1">
              <a:lnSpc>
                <a:spcPct val="80000"/>
              </a:lnSpc>
              <a:buFont typeface="Wingdings" panose="05000000000000000000" pitchFamily="2" charset="2"/>
              <a:buAutoNum type="arabicPeriod" startAt="2"/>
            </a:pPr>
            <a:r>
              <a:rPr lang="es-ES" altLang="es-ES" sz="2600" b="1" smtClean="0">
                <a:latin typeface="Times New Roman" panose="02020603050405020304" pitchFamily="18" charset="0"/>
              </a:rPr>
              <a:t>Bootrapping refinado</a:t>
            </a:r>
            <a:r>
              <a:rPr lang="es-ES" altLang="es-ES" sz="2600" smtClean="0">
                <a:latin typeface="Times New Roman" panose="02020603050405020304" pitchFamily="18" charset="0"/>
              </a:rPr>
              <a:t>: La idea aquí es corregir la estimación del APE, mediante la estimación de su optimismo (sesgo) usando bootstrap. Se supone que primero se ha calculado el APE con la muestra original. En forma similar al método anterior se extraen B muestras bootstrap de la muestra original y en cada una de ellas se ajusta el modelo. Pero ahora se calculan dos errores de predicción APE</a:t>
            </a:r>
            <a:r>
              <a:rPr lang="es-ES" altLang="es-ES" sz="2600" baseline="-25000" smtClean="0">
                <a:latin typeface="Times New Roman" panose="02020603050405020304" pitchFamily="18" charset="0"/>
              </a:rPr>
              <a:t>1</a:t>
            </a:r>
            <a:r>
              <a:rPr lang="es-ES" altLang="es-ES" sz="2600" smtClean="0">
                <a:latin typeface="Times New Roman" panose="02020603050405020304" pitchFamily="18" charset="0"/>
              </a:rPr>
              <a:t> (usando la muestra original como la muestra de prueba) y APE</a:t>
            </a:r>
            <a:r>
              <a:rPr lang="es-ES" altLang="es-ES" sz="2600" baseline="-25000" smtClean="0">
                <a:latin typeface="Times New Roman" panose="02020603050405020304" pitchFamily="18" charset="0"/>
              </a:rPr>
              <a:t>2</a:t>
            </a:r>
            <a:r>
              <a:rPr lang="es-ES" altLang="es-ES" sz="2600" smtClean="0">
                <a:latin typeface="Times New Roman" panose="02020603050405020304" pitchFamily="18" charset="0"/>
              </a:rPr>
              <a:t> (usando la misma muestra bootstrap como muestra de prueba).</a:t>
            </a:r>
          </a:p>
          <a:p>
            <a:pPr marL="609600" indent="-609600" algn="just" eaLnBrk="1" hangingPunct="1">
              <a:lnSpc>
                <a:spcPct val="80000"/>
              </a:lnSpc>
              <a:buFont typeface="Wingdings" panose="05000000000000000000" pitchFamily="2" charset="2"/>
              <a:buNone/>
            </a:pPr>
            <a:r>
              <a:rPr lang="es-ES" altLang="es-ES" sz="2600" smtClean="0">
                <a:latin typeface="Times New Roman" panose="02020603050405020304" pitchFamily="18" charset="0"/>
              </a:rPr>
              <a:t>	Finalmente, la estimación del verdadero error de predicción es:</a:t>
            </a:r>
          </a:p>
          <a:p>
            <a:pPr marL="609600" indent="-609600" algn="ctr" eaLnBrk="1" hangingPunct="1">
              <a:lnSpc>
                <a:spcPct val="80000"/>
              </a:lnSpc>
              <a:buFont typeface="Wingdings" panose="05000000000000000000" pitchFamily="2" charset="2"/>
              <a:buNone/>
            </a:pPr>
            <a:r>
              <a:rPr lang="es-ES" altLang="es-ES" sz="2600" smtClean="0">
                <a:latin typeface="Times New Roman" panose="02020603050405020304" pitchFamily="18" charset="0"/>
              </a:rPr>
              <a:t>	APE+APE</a:t>
            </a:r>
            <a:r>
              <a:rPr lang="es-ES" altLang="es-ES" sz="2600" baseline="-25000" smtClean="0">
                <a:latin typeface="Times New Roman" panose="02020603050405020304" pitchFamily="18" charset="0"/>
              </a:rPr>
              <a:t>1</a:t>
            </a:r>
            <a:r>
              <a:rPr lang="es-ES" altLang="es-ES" sz="2600" smtClean="0">
                <a:latin typeface="Times New Roman" panose="02020603050405020304" pitchFamily="18" charset="0"/>
              </a:rPr>
              <a:t>-APE</a:t>
            </a:r>
            <a:r>
              <a:rPr lang="es-ES" altLang="es-ES" sz="2600" baseline="-25000" smtClean="0">
                <a:latin typeface="Times New Roman" panose="02020603050405020304" pitchFamily="18" charset="0"/>
              </a:rPr>
              <a:t>2</a:t>
            </a:r>
          </a:p>
          <a:p>
            <a:pPr marL="609600" indent="-609600" algn="just" eaLnBrk="1" hangingPunct="1">
              <a:lnSpc>
                <a:spcPct val="80000"/>
              </a:lnSpc>
              <a:buFont typeface="Wingdings" panose="05000000000000000000" pitchFamily="2" charset="2"/>
              <a:buNone/>
            </a:pPr>
            <a:r>
              <a:rPr lang="es-ES" altLang="es-ES" sz="2600" baseline="-25000" smtClean="0">
                <a:latin typeface="Times New Roman" panose="02020603050405020304" pitchFamily="18" charset="0"/>
              </a:rPr>
              <a:t>	</a:t>
            </a:r>
          </a:p>
          <a:p>
            <a:pPr marL="609600" indent="-609600" algn="just" eaLnBrk="1" hangingPunct="1">
              <a:lnSpc>
                <a:spcPct val="80000"/>
              </a:lnSpc>
              <a:buFont typeface="Wingdings" panose="05000000000000000000" pitchFamily="2" charset="2"/>
              <a:buAutoNum type="arabicPeriod" startAt="2"/>
            </a:pPr>
            <a:endParaRPr lang="es-ES" altLang="es-ES" sz="2600" smtClean="0">
              <a:latin typeface="Times New Roman" panose="02020603050405020304" pitchFamily="18" charset="0"/>
            </a:endParaRPr>
          </a:p>
          <a:p>
            <a:pPr marL="609600" indent="-609600" algn="just" eaLnBrk="1" hangingPunct="1">
              <a:lnSpc>
                <a:spcPct val="80000"/>
              </a:lnSpc>
              <a:buFont typeface="Wingdings" panose="05000000000000000000" pitchFamily="2" charset="2"/>
              <a:buAutoNum type="arabicPeriod" startAt="2"/>
            </a:pPr>
            <a:endParaRPr lang="es-ES" altLang="es-ES" sz="2100" smtClean="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latin typeface="Times New Roman" pitchFamily="18" charset="0"/>
              </a:rPr>
              <a:t>Aplicación</a:t>
            </a:r>
          </a:p>
        </p:txBody>
      </p:sp>
      <p:sp>
        <p:nvSpPr>
          <p:cNvPr id="38915" name="Rectangle 3"/>
          <p:cNvSpPr>
            <a:spLocks noGrp="1" noChangeArrowheads="1"/>
          </p:cNvSpPr>
          <p:nvPr>
            <p:ph type="body" sz="half" idx="1"/>
          </p:nvPr>
        </p:nvSpPr>
        <p:spPr>
          <a:xfrm>
            <a:off x="1271588" y="1846263"/>
            <a:ext cx="7075487" cy="2241550"/>
          </a:xfrm>
        </p:spPr>
        <p:txBody>
          <a:bodyPr/>
          <a:lstStyle/>
          <a:p>
            <a:pPr marL="0" indent="0" algn="just" eaLnBrk="1" hangingPunct="1">
              <a:buFont typeface="Wingdings" panose="05000000000000000000" pitchFamily="2" charset="2"/>
              <a:buNone/>
            </a:pPr>
            <a:r>
              <a:rPr lang="es-ES" altLang="es-ES" sz="2600" smtClean="0">
                <a:latin typeface="Times New Roman" panose="02020603050405020304" pitchFamily="18" charset="0"/>
              </a:rPr>
              <a:t>Los errores de estimación con bootstrap para el conjunto de datos millaje se presentan a continuación:</a:t>
            </a:r>
          </a:p>
          <a:p>
            <a:pPr marL="0" indent="0" algn="just" eaLnBrk="1" hangingPunct="1">
              <a:buFont typeface="Wingdings" panose="05000000000000000000" pitchFamily="2" charset="2"/>
              <a:buNone/>
            </a:pPr>
            <a:endParaRPr lang="es-ES" altLang="es-ES" sz="2600" smtClean="0">
              <a:latin typeface="Times New Roman" panose="02020603050405020304" pitchFamily="18" charset="0"/>
            </a:endParaRPr>
          </a:p>
        </p:txBody>
      </p:sp>
      <p:graphicFrame>
        <p:nvGraphicFramePr>
          <p:cNvPr id="34848" name="Group 32"/>
          <p:cNvGraphicFramePr>
            <a:graphicFrameLocks noGrp="1"/>
          </p:cNvGraphicFramePr>
          <p:nvPr>
            <p:ph sz="half" idx="2"/>
          </p:nvPr>
        </p:nvGraphicFramePr>
        <p:xfrm>
          <a:off x="1066800" y="4019550"/>
          <a:ext cx="7351713" cy="1744663"/>
        </p:xfrm>
        <a:graphic>
          <a:graphicData uri="http://schemas.openxmlformats.org/drawingml/2006/table">
            <a:tbl>
              <a:tblPr/>
              <a:tblGrid>
                <a:gridCol w="1819275">
                  <a:extLst>
                    <a:ext uri="{9D8B030D-6E8A-4147-A177-3AD203B41FA5}">
                      <a16:colId xmlns:a16="http://schemas.microsoft.com/office/drawing/2014/main" val="20000"/>
                    </a:ext>
                  </a:extLst>
                </a:gridCol>
                <a:gridCol w="1401763">
                  <a:extLst>
                    <a:ext uri="{9D8B030D-6E8A-4147-A177-3AD203B41FA5}">
                      <a16:colId xmlns:a16="http://schemas.microsoft.com/office/drawing/2014/main" val="20001"/>
                    </a:ext>
                  </a:extLst>
                </a:gridCol>
                <a:gridCol w="1400175">
                  <a:extLst>
                    <a:ext uri="{9D8B030D-6E8A-4147-A177-3AD203B41FA5}">
                      <a16:colId xmlns:a16="http://schemas.microsoft.com/office/drawing/2014/main" val="20002"/>
                    </a:ext>
                  </a:extLst>
                </a:gridCol>
                <a:gridCol w="1470025">
                  <a:extLst>
                    <a:ext uri="{9D8B030D-6E8A-4147-A177-3AD203B41FA5}">
                      <a16:colId xmlns:a16="http://schemas.microsoft.com/office/drawing/2014/main" val="20003"/>
                    </a:ext>
                  </a:extLst>
                </a:gridCol>
                <a:gridCol w="1260475">
                  <a:extLst>
                    <a:ext uri="{9D8B030D-6E8A-4147-A177-3AD203B41FA5}">
                      <a16:colId xmlns:a16="http://schemas.microsoft.com/office/drawing/2014/main" val="20004"/>
                    </a:ext>
                  </a:extLst>
                </a:gridCol>
              </a:tblGrid>
              <a:tr h="590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Simple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13.867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13.698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13.782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13.638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Refinado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15.047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14.695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15.018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14.485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74675" y="304800"/>
            <a:ext cx="8001000" cy="817563"/>
          </a:xfrm>
        </p:spPr>
        <p:txBody>
          <a:bodyPr>
            <a:normAutofit fontScale="90000"/>
          </a:bodyPr>
          <a:lstStyle/>
          <a:p>
            <a:pPr eaLnBrk="1" fontAlgn="auto" hangingPunct="1">
              <a:spcAft>
                <a:spcPts val="0"/>
              </a:spcAft>
              <a:defRPr/>
            </a:pPr>
            <a:r>
              <a:rPr lang="es-ES" sz="3000">
                <a:solidFill>
                  <a:schemeClr val="accent1">
                    <a:tint val="88000"/>
                    <a:satMod val="150000"/>
                  </a:schemeClr>
                </a:solidFill>
              </a:rPr>
              <a:t>La estimación del error de predicción con bootstrap (Efron,1983)</a:t>
            </a:r>
          </a:p>
        </p:txBody>
      </p:sp>
      <p:sp>
        <p:nvSpPr>
          <p:cNvPr id="40963" name="Rectangle 3"/>
          <p:cNvSpPr>
            <a:spLocks noGrp="1" noChangeArrowheads="1"/>
          </p:cNvSpPr>
          <p:nvPr>
            <p:ph idx="1"/>
          </p:nvPr>
        </p:nvSpPr>
        <p:spPr>
          <a:xfrm>
            <a:off x="827088" y="1484313"/>
            <a:ext cx="8061325" cy="5373687"/>
          </a:xfrm>
        </p:spPr>
        <p:txBody>
          <a:bodyPr/>
          <a:lstStyle/>
          <a:p>
            <a:pPr marL="609600" indent="-609600" algn="just" eaLnBrk="1" hangingPunct="1">
              <a:buFont typeface="Wingdings" panose="05000000000000000000" pitchFamily="2" charset="2"/>
              <a:buAutoNum type="arabicPeriod" startAt="3"/>
            </a:pPr>
            <a:r>
              <a:rPr lang="es-ES" altLang="es-ES" sz="2600" b="1" smtClean="0">
                <a:latin typeface="Times New Roman" panose="02020603050405020304" pitchFamily="18" charset="0"/>
              </a:rPr>
              <a:t>El estimador bootstrap 0.632</a:t>
            </a:r>
            <a:r>
              <a:rPr lang="es-ES" altLang="es-ES" sz="2600" smtClean="0">
                <a:latin typeface="Times New Roman" panose="02020603050405020304" pitchFamily="18" charset="0"/>
              </a:rPr>
              <a:t>: Es una combinación lineal del aparente y de otro error estimado mediante bootstrap (e</a:t>
            </a:r>
            <a:r>
              <a:rPr lang="es-ES" altLang="es-ES" sz="2600" baseline="-25000" smtClean="0">
                <a:latin typeface="Times New Roman" panose="02020603050405020304" pitchFamily="18" charset="0"/>
              </a:rPr>
              <a:t>0</a:t>
            </a:r>
            <a:r>
              <a:rPr lang="es-ES" altLang="es-ES" sz="2600" smtClean="0">
                <a:latin typeface="Times New Roman" panose="02020603050405020304" pitchFamily="18" charset="0"/>
              </a:rPr>
              <a:t>). De tal forma que:</a:t>
            </a:r>
          </a:p>
          <a:p>
            <a:pPr marL="609600" indent="-609600" algn="ctr" eaLnBrk="1" hangingPunct="1">
              <a:buFont typeface="Wingdings" panose="05000000000000000000" pitchFamily="2" charset="2"/>
              <a:buNone/>
            </a:pPr>
            <a:r>
              <a:rPr lang="es-ES" altLang="es-ES" sz="2600" smtClean="0">
                <a:latin typeface="Times New Roman" panose="02020603050405020304" pitchFamily="18" charset="0"/>
              </a:rPr>
              <a:t>	e</a:t>
            </a:r>
            <a:r>
              <a:rPr lang="es-ES" altLang="es-ES" sz="2600" baseline="-25000" smtClean="0">
                <a:latin typeface="Times New Roman" panose="02020603050405020304" pitchFamily="18" charset="0"/>
              </a:rPr>
              <a:t>0.632</a:t>
            </a:r>
            <a:r>
              <a:rPr lang="es-ES" altLang="es-ES" sz="2600" smtClean="0">
                <a:latin typeface="Times New Roman" panose="02020603050405020304" pitchFamily="18" charset="0"/>
              </a:rPr>
              <a:t>=0.368APE + 0.632e</a:t>
            </a:r>
            <a:r>
              <a:rPr lang="es-ES" altLang="es-ES" sz="2600" baseline="-25000" smtClean="0">
                <a:latin typeface="Times New Roman" panose="02020603050405020304" pitchFamily="18" charset="0"/>
              </a:rPr>
              <a:t>0</a:t>
            </a:r>
            <a:endParaRPr lang="es-ES" altLang="es-ES" sz="2600" smtClean="0">
              <a:latin typeface="Times New Roman" panose="02020603050405020304" pitchFamily="18" charset="0"/>
            </a:endParaRPr>
          </a:p>
          <a:p>
            <a:pPr marL="609600" indent="-609600" algn="just" eaLnBrk="1" hangingPunct="1">
              <a:buFont typeface="Wingdings" panose="05000000000000000000" pitchFamily="2" charset="2"/>
              <a:buNone/>
            </a:pPr>
            <a:r>
              <a:rPr lang="es-ES" altLang="es-ES" sz="2600" smtClean="0">
                <a:latin typeface="Times New Roman" panose="02020603050405020304" pitchFamily="18" charset="0"/>
              </a:rPr>
              <a:t>	0.632</a:t>
            </a:r>
            <a:r>
              <a:rPr lang="es-ES" altLang="es-ES" sz="2600" smtClean="0">
                <a:latin typeface="Times New Roman" panose="02020603050405020304" pitchFamily="18" charset="0"/>
                <a:sym typeface="Symbol" panose="05050102010706020507" pitchFamily="18" charset="2"/>
              </a:rPr>
              <a:t>1-e</a:t>
            </a:r>
            <a:r>
              <a:rPr lang="es-ES" altLang="es-ES" sz="2600" baseline="30000" smtClean="0">
                <a:latin typeface="Times New Roman" panose="02020603050405020304" pitchFamily="18" charset="0"/>
                <a:sym typeface="Symbol" panose="05050102010706020507" pitchFamily="18" charset="2"/>
              </a:rPr>
              <a:t>-1</a:t>
            </a:r>
            <a:r>
              <a:rPr lang="es-ES" altLang="es-ES" sz="2600" smtClean="0">
                <a:latin typeface="Times New Roman" panose="02020603050405020304" pitchFamily="18" charset="0"/>
                <a:sym typeface="Symbol" panose="05050102010706020507" pitchFamily="18" charset="2"/>
              </a:rPr>
              <a:t>, es aproximadamente la probabilidad de que una observación dada salga en una muestra bootstrap.</a:t>
            </a:r>
          </a:p>
          <a:p>
            <a:pPr marL="609600" indent="-609600" algn="just" eaLnBrk="1" hangingPunct="1">
              <a:buFont typeface="Wingdings" panose="05000000000000000000" pitchFamily="2" charset="2"/>
              <a:buNone/>
            </a:pPr>
            <a:endParaRPr lang="es-ES" altLang="es-ES" sz="2600" smtClean="0">
              <a:latin typeface="Times New Roman" panose="02020603050405020304" pitchFamily="18" charset="0"/>
              <a:sym typeface="Symbol" panose="05050102010706020507" pitchFamily="18" charset="2"/>
            </a:endParaRPr>
          </a:p>
          <a:p>
            <a:pPr marL="609600" indent="-609600" algn="just" eaLnBrk="1" hangingPunct="1">
              <a:buFont typeface="Wingdings" panose="05000000000000000000" pitchFamily="2" charset="2"/>
              <a:buNone/>
            </a:pPr>
            <a:r>
              <a:rPr lang="es-ES" altLang="es-ES" sz="2600" smtClean="0">
                <a:latin typeface="Times New Roman" panose="02020603050405020304" pitchFamily="18" charset="0"/>
                <a:sym typeface="Symbol" panose="05050102010706020507" pitchFamily="18" charset="2"/>
              </a:rPr>
              <a:t>	donde </a:t>
            </a:r>
            <a:r>
              <a:rPr lang="es-ES" altLang="es-ES" sz="2600" i="1" smtClean="0">
                <a:latin typeface="Times New Roman" panose="02020603050405020304" pitchFamily="18" charset="0"/>
                <a:sym typeface="Symbol" panose="05050102010706020507" pitchFamily="18" charset="2"/>
              </a:rPr>
              <a:t>C</a:t>
            </a:r>
            <a:r>
              <a:rPr lang="es-ES" altLang="es-ES" sz="2600" i="1" baseline="-25000" smtClean="0">
                <a:latin typeface="Times New Roman" panose="02020603050405020304" pitchFamily="18" charset="0"/>
                <a:sym typeface="Symbol" panose="05050102010706020507" pitchFamily="18" charset="2"/>
              </a:rPr>
              <a:t>i</a:t>
            </a:r>
            <a:r>
              <a:rPr lang="es-ES" altLang="es-ES" sz="2600" i="1" smtClean="0">
                <a:latin typeface="Times New Roman" panose="02020603050405020304" pitchFamily="18" charset="0"/>
                <a:sym typeface="Symbol" panose="05050102010706020507" pitchFamily="18" charset="2"/>
              </a:rPr>
              <a:t> </a:t>
            </a:r>
            <a:r>
              <a:rPr lang="es-ES" altLang="es-ES" sz="2600" smtClean="0">
                <a:latin typeface="Times New Roman" panose="02020603050405020304" pitchFamily="18" charset="0"/>
                <a:sym typeface="Symbol" panose="05050102010706020507" pitchFamily="18" charset="2"/>
              </a:rPr>
              <a:t>es el conjunto de todas las muestras bootstrap que no contienen a la i-ésima observación.</a:t>
            </a:r>
          </a:p>
          <a:p>
            <a:pPr marL="609600" indent="-609600" algn="just" eaLnBrk="1" hangingPunct="1">
              <a:buFont typeface="Wingdings" panose="05000000000000000000" pitchFamily="2" charset="2"/>
              <a:buNone/>
            </a:pPr>
            <a:r>
              <a:rPr lang="es-ES" altLang="es-ES" sz="2600" baseline="30000" smtClean="0">
                <a:latin typeface="Times New Roman" panose="02020603050405020304" pitchFamily="18" charset="0"/>
                <a:sym typeface="Symbol" panose="05050102010706020507" pitchFamily="18" charset="2"/>
              </a:rPr>
              <a:t>	</a:t>
            </a:r>
          </a:p>
        </p:txBody>
      </p:sp>
      <p:graphicFrame>
        <p:nvGraphicFramePr>
          <p:cNvPr id="40964" name="Object 4"/>
          <p:cNvGraphicFramePr>
            <a:graphicFrameLocks noChangeAspect="1"/>
          </p:cNvGraphicFramePr>
          <p:nvPr/>
        </p:nvGraphicFramePr>
        <p:xfrm>
          <a:off x="3708400" y="4191000"/>
          <a:ext cx="2735263" cy="717550"/>
        </p:xfrm>
        <a:graphic>
          <a:graphicData uri="http://schemas.openxmlformats.org/presentationml/2006/ole">
            <mc:AlternateContent xmlns:mc="http://schemas.openxmlformats.org/markup-compatibility/2006">
              <mc:Choice xmlns:v="urn:schemas-microsoft-com:vml" Requires="v">
                <p:oleObj spid="_x0000_s40965" name="Equation" r:id="rId4" imgW="1562100" imgH="457200" progId="Equation.DSMT4">
                  <p:embed/>
                </p:oleObj>
              </mc:Choice>
              <mc:Fallback>
                <p:oleObj name="Equation" r:id="rId4" imgW="15621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4191000"/>
                        <a:ext cx="27352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74675" y="304800"/>
            <a:ext cx="8001000" cy="758825"/>
          </a:xfrm>
        </p:spPr>
        <p:txBody>
          <a:bodyPr/>
          <a:lstStyle/>
          <a:p>
            <a:pPr eaLnBrk="1" fontAlgn="auto" hangingPunct="1">
              <a:spcAft>
                <a:spcPts val="0"/>
              </a:spcAft>
              <a:defRPr/>
            </a:pPr>
            <a:r>
              <a:rPr lang="es-ES">
                <a:solidFill>
                  <a:schemeClr val="accent1">
                    <a:tint val="88000"/>
                    <a:satMod val="150000"/>
                  </a:schemeClr>
                </a:solidFill>
              </a:rPr>
              <a:t>Contenido</a:t>
            </a:r>
          </a:p>
        </p:txBody>
      </p:sp>
      <p:sp>
        <p:nvSpPr>
          <p:cNvPr id="10243" name="Rectangle 3"/>
          <p:cNvSpPr>
            <a:spLocks noGrp="1" noChangeArrowheads="1"/>
          </p:cNvSpPr>
          <p:nvPr>
            <p:ph idx="1"/>
          </p:nvPr>
        </p:nvSpPr>
        <p:spPr>
          <a:xfrm>
            <a:off x="684213" y="1700213"/>
            <a:ext cx="8270875" cy="4432300"/>
          </a:xfrm>
        </p:spPr>
        <p:txBody>
          <a:bodyPr/>
          <a:lstStyle/>
          <a:p>
            <a:pPr eaLnBrk="1" hangingPunct="1">
              <a:lnSpc>
                <a:spcPct val="80000"/>
              </a:lnSpc>
              <a:buFont typeface="Wingdings" panose="05000000000000000000" pitchFamily="2" charset="2"/>
              <a:buNone/>
            </a:pPr>
            <a:r>
              <a:rPr lang="es-ES" altLang="es-ES" sz="3900" smtClean="0">
                <a:latin typeface="Times New Roman" panose="02020603050405020304" pitchFamily="18" charset="0"/>
              </a:rPr>
              <a:t>Validación Cruzada</a:t>
            </a:r>
          </a:p>
          <a:p>
            <a:pPr eaLnBrk="1" hangingPunct="1">
              <a:lnSpc>
                <a:spcPct val="80000"/>
              </a:lnSpc>
              <a:buFont typeface="Wingdings" panose="05000000000000000000" pitchFamily="2" charset="2"/>
              <a:buNone/>
            </a:pPr>
            <a:endParaRPr lang="es-ES" altLang="es-ES" sz="1900" smtClean="0">
              <a:latin typeface="Times New Roman" panose="02020603050405020304" pitchFamily="18" charset="0"/>
            </a:endParaRP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Introducción.</a:t>
            </a: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La estimación del error de predicción.</a:t>
            </a: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La tasa de mala clasificación.</a:t>
            </a: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La muestra de entrenamiento y la muestra de prueba.</a:t>
            </a: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Métodos para </a:t>
            </a:r>
            <a:r>
              <a:rPr lang="es-PE" altLang="es-ES" sz="2100" smtClean="0">
                <a:latin typeface="Times New Roman" panose="02020603050405020304" pitchFamily="18" charset="0"/>
              </a:rPr>
              <a:t>estimar el error de predicción: PRESS, Validación Cruzada, Validación Cruzada Generalizada.</a:t>
            </a:r>
          </a:p>
          <a:p>
            <a:pPr algn="just" eaLnBrk="1" hangingPunct="1">
              <a:lnSpc>
                <a:spcPct val="80000"/>
              </a:lnSpc>
              <a:buFont typeface="Wingdings" panose="05000000000000000000" pitchFamily="2" charset="2"/>
              <a:buNone/>
            </a:pPr>
            <a:r>
              <a:rPr lang="es-ES" altLang="es-ES" sz="2100" smtClean="0">
                <a:latin typeface="Times New Roman" panose="02020603050405020304" pitchFamily="18" charset="0"/>
              </a:rPr>
              <a:t>Métodos para </a:t>
            </a:r>
            <a:r>
              <a:rPr lang="es-PE" altLang="es-ES" sz="2100" smtClean="0">
                <a:latin typeface="Times New Roman" panose="02020603050405020304" pitchFamily="18" charset="0"/>
              </a:rPr>
              <a:t>estimar el error de predicción con bootstrapping: Simple, Refinado y 0.632</a:t>
            </a:r>
            <a:r>
              <a:rPr lang="es-ES" altLang="es-ES" sz="2100" smtClean="0">
                <a:latin typeface="Times New Roman" panose="02020603050405020304" pitchFamily="18" charset="0"/>
              </a:rPr>
              <a:t>.</a:t>
            </a:r>
          </a:p>
          <a:p>
            <a:pPr eaLnBrk="1" hangingPunct="1">
              <a:lnSpc>
                <a:spcPct val="80000"/>
              </a:lnSpc>
            </a:pPr>
            <a:endParaRPr lang="es-ES" altLang="es-ES" sz="500" smtClean="0">
              <a:latin typeface="Times New Roman" panose="02020603050405020304" pitchFamily="18" charset="0"/>
            </a:endParaRPr>
          </a:p>
          <a:p>
            <a:pPr algn="just" eaLnBrk="1" hangingPunct="1">
              <a:lnSpc>
                <a:spcPct val="80000"/>
              </a:lnSpc>
              <a:buFont typeface="Wingdings" panose="05000000000000000000" pitchFamily="2" charset="2"/>
              <a:buNone/>
            </a:pPr>
            <a:r>
              <a:rPr lang="es-ES" altLang="es-ES" sz="400" smtClean="0">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latin typeface="Times New Roman" pitchFamily="18" charset="0"/>
              </a:rPr>
              <a:t>Introducción</a:t>
            </a:r>
          </a:p>
        </p:txBody>
      </p:sp>
      <p:sp>
        <p:nvSpPr>
          <p:cNvPr id="12291" name="Rectangle 3"/>
          <p:cNvSpPr>
            <a:spLocks noGrp="1" noChangeArrowheads="1"/>
          </p:cNvSpPr>
          <p:nvPr>
            <p:ph idx="1"/>
          </p:nvPr>
        </p:nvSpPr>
        <p:spPr>
          <a:xfrm>
            <a:off x="685800" y="1524000"/>
            <a:ext cx="7839075" cy="4503738"/>
          </a:xfrm>
        </p:spPr>
        <p:txBody>
          <a:bodyPr/>
          <a:lstStyle/>
          <a:p>
            <a:pPr marL="0" indent="0" algn="just" eaLnBrk="1" hangingPunct="1">
              <a:lnSpc>
                <a:spcPct val="90000"/>
              </a:lnSpc>
              <a:buFont typeface="Wingdings" panose="05000000000000000000" pitchFamily="2" charset="2"/>
              <a:buNone/>
            </a:pPr>
            <a:r>
              <a:rPr lang="es-ES" altLang="es-ES" smtClean="0">
                <a:latin typeface="Times New Roman" panose="02020603050405020304" pitchFamily="18" charset="0"/>
              </a:rPr>
              <a:t>El funcionamiento generalizado de un método de aprendizaje describe su capacidad de predicción de nuevos datos, es decir mide el poder predictivo del método. Tener una estimación de este poder predictivo es muy importante para comparar diferentes métodos o modelos.</a:t>
            </a:r>
          </a:p>
          <a:p>
            <a:pPr marL="0" indent="0" algn="just" eaLnBrk="1" hangingPunct="1">
              <a:lnSpc>
                <a:spcPct val="90000"/>
              </a:lnSpc>
              <a:buFont typeface="Wingdings" panose="05000000000000000000" pitchFamily="2" charset="2"/>
              <a:buNone/>
            </a:pPr>
            <a:r>
              <a:rPr lang="es-ES" altLang="es-ES" smtClean="0">
                <a:latin typeface="Times New Roman" panose="02020603050405020304" pitchFamily="18" charset="0"/>
              </a:rPr>
              <a:t>Validación Cruzada (VC) es un método muy general para obtener tal estimación. Así, también VC sirve para la selección del mejor modelo o método.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rPr>
              <a:t>Introducción</a:t>
            </a:r>
          </a:p>
        </p:txBody>
      </p:sp>
      <p:sp>
        <p:nvSpPr>
          <p:cNvPr id="14339" name="Rectangle 3"/>
          <p:cNvSpPr>
            <a:spLocks noGrp="1" noChangeArrowheads="1"/>
          </p:cNvSpPr>
          <p:nvPr>
            <p:ph idx="1"/>
          </p:nvPr>
        </p:nvSpPr>
        <p:spPr>
          <a:xfrm>
            <a:off x="838200" y="1828800"/>
            <a:ext cx="7772400" cy="4648200"/>
          </a:xfrm>
        </p:spPr>
        <p:txBody>
          <a:bodyPr/>
          <a:lstStyle/>
          <a:p>
            <a:pPr marL="0" indent="0" algn="just" eaLnBrk="1" hangingPunct="1">
              <a:lnSpc>
                <a:spcPct val="80000"/>
              </a:lnSpc>
              <a:buFont typeface="Wingdings" panose="05000000000000000000" pitchFamily="2" charset="2"/>
              <a:buNone/>
            </a:pPr>
            <a:r>
              <a:rPr lang="es-ES" altLang="es-ES" smtClean="0">
                <a:latin typeface="Times New Roman" panose="02020603050405020304" pitchFamily="18" charset="0"/>
              </a:rPr>
              <a:t>Uno de los mayores usos de los modelos lineales generalizados es para predecir valores de la variable respuesta en base a nuevos valores de las variables predictoras. Por lo tanto, existe la necesidad de cuantificar la confiabilidad de dichas predicciones. La confiabilidad puede obtenerse mediante el error de predicción que es definido por:</a:t>
            </a:r>
          </a:p>
          <a:p>
            <a:pPr marL="0" indent="0" algn="just" eaLnBrk="1" hangingPunct="1">
              <a:lnSpc>
                <a:spcPct val="80000"/>
              </a:lnSpc>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lnSpc>
                <a:spcPct val="80000"/>
              </a:lnSpc>
              <a:buFont typeface="Wingdings" panose="05000000000000000000" pitchFamily="2" charset="2"/>
              <a:buNone/>
            </a:pPr>
            <a:r>
              <a:rPr lang="es-ES" altLang="es-ES" smtClean="0">
                <a:latin typeface="Times New Roman" panose="02020603050405020304" pitchFamily="18" charset="0"/>
              </a:rPr>
              <a:t>En la expresión anterior el esperado es tomado sobre todas las muestras posibles que provienen de la población de donde procede la muestra original.</a:t>
            </a:r>
          </a:p>
        </p:txBody>
      </p:sp>
      <p:graphicFrame>
        <p:nvGraphicFramePr>
          <p:cNvPr id="14340" name="Object 4"/>
          <p:cNvGraphicFramePr>
            <a:graphicFrameLocks noChangeAspect="1"/>
          </p:cNvGraphicFramePr>
          <p:nvPr/>
        </p:nvGraphicFramePr>
        <p:xfrm>
          <a:off x="3810000" y="4191000"/>
          <a:ext cx="2808288" cy="760413"/>
        </p:xfrm>
        <a:graphic>
          <a:graphicData uri="http://schemas.openxmlformats.org/presentationml/2006/ole">
            <mc:AlternateContent xmlns:mc="http://schemas.openxmlformats.org/markup-compatibility/2006">
              <mc:Choice xmlns:v="urn:schemas-microsoft-com:vml" Requires="v">
                <p:oleObj spid="_x0000_s14343" name="Equation" r:id="rId4" imgW="1002865" imgH="355446" progId="Equation.DSMT4">
                  <p:embed/>
                </p:oleObj>
              </mc:Choice>
              <mc:Fallback>
                <p:oleObj name="Equation" r:id="rId4" imgW="1002865" imgH="355446"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191000"/>
                        <a:ext cx="2808288"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Rectangle 5"/>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sp>
        <p:nvSpPr>
          <p:cNvPr id="14342" name="Rectangle 6"/>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50938" y="214313"/>
            <a:ext cx="7813675" cy="982662"/>
          </a:xfrm>
        </p:spPr>
        <p:txBody>
          <a:bodyPr>
            <a:normAutofit fontScale="90000"/>
          </a:bodyPr>
          <a:lstStyle/>
          <a:p>
            <a:pPr eaLnBrk="1" fontAlgn="auto" hangingPunct="1">
              <a:spcAft>
                <a:spcPts val="0"/>
              </a:spcAft>
              <a:defRPr/>
            </a:pPr>
            <a:r>
              <a:rPr lang="es-ES" sz="3000">
                <a:solidFill>
                  <a:schemeClr val="accent1">
                    <a:tint val="88000"/>
                    <a:satMod val="150000"/>
                  </a:schemeClr>
                </a:solidFill>
              </a:rPr>
              <a:t>La estimación del error de predicción</a:t>
            </a:r>
          </a:p>
        </p:txBody>
      </p:sp>
      <p:sp>
        <p:nvSpPr>
          <p:cNvPr id="16387" name="Rectangle 3"/>
          <p:cNvSpPr>
            <a:spLocks noGrp="1" noChangeArrowheads="1"/>
          </p:cNvSpPr>
          <p:nvPr>
            <p:ph idx="1"/>
          </p:nvPr>
        </p:nvSpPr>
        <p:spPr>
          <a:xfrm>
            <a:off x="609600" y="1371600"/>
            <a:ext cx="8128000" cy="4432300"/>
          </a:xfrm>
        </p:spPr>
        <p:txBody>
          <a:bodyPr/>
          <a:lstStyle/>
          <a:p>
            <a:pPr marL="0" indent="0" algn="just" eaLnBrk="1" hangingPunct="1">
              <a:lnSpc>
                <a:spcPct val="90000"/>
              </a:lnSpc>
              <a:buFont typeface="Wingdings" panose="05000000000000000000" pitchFamily="2" charset="2"/>
              <a:buNone/>
            </a:pPr>
            <a:r>
              <a:rPr lang="es-ES" altLang="es-ES" sz="2600" smtClean="0">
                <a:latin typeface="Times New Roman" panose="02020603050405020304" pitchFamily="18" charset="0"/>
              </a:rPr>
              <a:t>Una manera sencilla de la estimación del PE es mediante el R</a:t>
            </a:r>
            <a:r>
              <a:rPr lang="es-ES" altLang="es-ES" sz="2600" baseline="30000" smtClean="0">
                <a:latin typeface="Times New Roman" panose="02020603050405020304" pitchFamily="18" charset="0"/>
              </a:rPr>
              <a:t>2</a:t>
            </a:r>
            <a:r>
              <a:rPr lang="es-ES" altLang="es-ES" sz="2600" smtClean="0">
                <a:latin typeface="Times New Roman" panose="02020603050405020304" pitchFamily="18" charset="0"/>
              </a:rPr>
              <a:t> (coeficiente de determinación). Otro criterio más simple (basado en la suma de cuadrados residual) es el error de predicción aparente (APE), que es definido por: </a:t>
            </a:r>
          </a:p>
          <a:p>
            <a:pPr marL="0" indent="0" algn="just" eaLnBrk="1" hangingPunct="1">
              <a:lnSpc>
                <a:spcPct val="90000"/>
              </a:lnSpc>
              <a:buFont typeface="Wingdings" panose="05000000000000000000" pitchFamily="2" charset="2"/>
              <a:buNone/>
            </a:pPr>
            <a:endParaRPr lang="es-ES" altLang="es-ES" sz="2600"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endParaRPr lang="es-ES" altLang="es-ES" sz="2600"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r>
              <a:rPr lang="es-ES" altLang="es-ES" sz="2600" smtClean="0">
                <a:latin typeface="Times New Roman" panose="02020603050405020304" pitchFamily="18" charset="0"/>
              </a:rPr>
              <a:t>La mayor crítica que se le hace al R</a:t>
            </a:r>
            <a:r>
              <a:rPr lang="es-ES" altLang="es-ES" sz="2600" baseline="30000" smtClean="0">
                <a:latin typeface="Times New Roman" panose="02020603050405020304" pitchFamily="18" charset="0"/>
              </a:rPr>
              <a:t>2</a:t>
            </a:r>
            <a:r>
              <a:rPr lang="es-ES" altLang="es-ES" sz="2600" smtClean="0">
                <a:latin typeface="Times New Roman" panose="02020603050405020304" pitchFamily="18" charset="0"/>
              </a:rPr>
              <a:t> y al APE es que son cantidades que usan los mismos datos, que fueron utilizados para construir el modelo y por lo tanto subestiman el verdadero error, es decir son muy optimistas.</a:t>
            </a:r>
          </a:p>
        </p:txBody>
      </p:sp>
      <p:sp>
        <p:nvSpPr>
          <p:cNvPr id="16388"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graphicFrame>
        <p:nvGraphicFramePr>
          <p:cNvPr id="16389" name="Object 5"/>
          <p:cNvGraphicFramePr>
            <a:graphicFrameLocks noChangeAspect="1"/>
          </p:cNvGraphicFramePr>
          <p:nvPr/>
        </p:nvGraphicFramePr>
        <p:xfrm>
          <a:off x="3352800" y="3276600"/>
          <a:ext cx="1655763" cy="798513"/>
        </p:xfrm>
        <a:graphic>
          <a:graphicData uri="http://schemas.openxmlformats.org/presentationml/2006/ole">
            <mc:AlternateContent xmlns:mc="http://schemas.openxmlformats.org/markup-compatibility/2006">
              <mc:Choice xmlns:v="urn:schemas-microsoft-com:vml" Requires="v">
                <p:oleObj spid="_x0000_s16390" name="Equation" r:id="rId4" imgW="812447" imgH="393529" progId="Equation.DSMT4">
                  <p:embed/>
                </p:oleObj>
              </mc:Choice>
              <mc:Fallback>
                <p:oleObj name="Equation" r:id="rId4" imgW="812447" imgH="39352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276600"/>
                        <a:ext cx="1655763"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4675" y="304800"/>
            <a:ext cx="8001000" cy="758825"/>
          </a:xfrm>
        </p:spPr>
        <p:txBody>
          <a:bodyPr>
            <a:normAutofit fontScale="90000"/>
          </a:bodyPr>
          <a:lstStyle/>
          <a:p>
            <a:pPr eaLnBrk="1" fontAlgn="auto" hangingPunct="1">
              <a:spcAft>
                <a:spcPts val="0"/>
              </a:spcAft>
              <a:defRPr/>
            </a:pPr>
            <a:r>
              <a:rPr lang="es-ES" sz="3000">
                <a:solidFill>
                  <a:schemeClr val="accent1">
                    <a:tint val="88000"/>
                    <a:satMod val="150000"/>
                  </a:schemeClr>
                </a:solidFill>
              </a:rPr>
              <a:t>La estimación del error de predicción</a:t>
            </a:r>
          </a:p>
        </p:txBody>
      </p:sp>
      <p:sp>
        <p:nvSpPr>
          <p:cNvPr id="18435" name="Rectangle 3"/>
          <p:cNvSpPr>
            <a:spLocks noGrp="1" noChangeArrowheads="1"/>
          </p:cNvSpPr>
          <p:nvPr>
            <p:ph idx="1"/>
          </p:nvPr>
        </p:nvSpPr>
        <p:spPr>
          <a:xfrm>
            <a:off x="533400" y="1600200"/>
            <a:ext cx="7772400" cy="4114800"/>
          </a:xfrm>
        </p:spPr>
        <p:txBody>
          <a:bodyPr/>
          <a:lstStyle/>
          <a:p>
            <a:pPr marL="0" indent="0" algn="just" eaLnBrk="1" hangingPunct="1">
              <a:buFont typeface="Wingdings" panose="05000000000000000000" pitchFamily="2" charset="2"/>
              <a:buNone/>
            </a:pPr>
            <a:r>
              <a:rPr lang="es-ES" altLang="es-ES" smtClean="0">
                <a:latin typeface="Times New Roman" panose="02020603050405020304" pitchFamily="18" charset="0"/>
              </a:rPr>
              <a:t>Los criterios de estimación del error se deberían aplicar en un nuevo conjunto de datos distinto al que se uso para construir el modelo. Sin embargo algunas veces es difícil conseguir una muestra de prueba y es mejor pensar en otros criterios para validar el modelos usando los datos procedentes de la muestra original.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rPr>
              <a:t>La Tasa de Mala Clasificación</a:t>
            </a:r>
          </a:p>
        </p:txBody>
      </p:sp>
      <p:sp>
        <p:nvSpPr>
          <p:cNvPr id="20483" name="Rectangle 3"/>
          <p:cNvSpPr>
            <a:spLocks noGrp="1" noChangeArrowheads="1"/>
          </p:cNvSpPr>
          <p:nvPr>
            <p:ph idx="1"/>
          </p:nvPr>
        </p:nvSpPr>
        <p:spPr>
          <a:xfrm>
            <a:off x="533400" y="1587500"/>
            <a:ext cx="8054975" cy="4432300"/>
          </a:xfrm>
        </p:spPr>
        <p:txBody>
          <a:bodyPr/>
          <a:lstStyle/>
          <a:p>
            <a:pPr marL="0" indent="0" algn="just" eaLnBrk="1" hangingPunct="1">
              <a:buFont typeface="Wingdings" panose="05000000000000000000" pitchFamily="2" charset="2"/>
              <a:buNone/>
            </a:pPr>
            <a:r>
              <a:rPr lang="es-ES" altLang="es-ES" smtClean="0">
                <a:latin typeface="Times New Roman" panose="02020603050405020304" pitchFamily="18" charset="0"/>
              </a:rPr>
              <a:t>La tasa de clasificación errada R(d) es la probabilidad de que la regla de clasificación (o simplemente el clasificador) clasifique mal una observación proveniente de una muestra obtenida posteriormente a la muestra usada para establecer el clasificador. También es llamada error verdadero o error actual (e</a:t>
            </a:r>
            <a:r>
              <a:rPr lang="es-ES" altLang="es-ES" baseline="-25000" smtClean="0">
                <a:latin typeface="Times New Roman" panose="02020603050405020304" pitchFamily="18" charset="0"/>
              </a:rPr>
              <a:t>C</a:t>
            </a:r>
            <a:r>
              <a:rPr lang="es-ES" altLang="es-ES" smtClean="0">
                <a:latin typeface="Times New Roman" panose="02020603050405020304" pitchFamily="18" charset="0"/>
              </a:rPr>
              <a:t>)</a:t>
            </a:r>
          </a:p>
          <a:p>
            <a:pPr marL="0" indent="0" algn="just" eaLnBrk="1" hangingPunct="1">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buFont typeface="Wingdings" panose="05000000000000000000" pitchFamily="2" charset="2"/>
              <a:buNone/>
            </a:pPr>
            <a:r>
              <a:rPr lang="es-ES" altLang="es-ES" smtClean="0">
                <a:latin typeface="Times New Roman" panose="02020603050405020304" pitchFamily="18" charset="0"/>
              </a:rPr>
              <a:t>es el equivalente al APE.</a:t>
            </a:r>
          </a:p>
          <a:p>
            <a:pPr marL="0" indent="0" eaLnBrk="1" hangingPunct="1">
              <a:buFont typeface="Wingdings" panose="05000000000000000000" pitchFamily="2" charset="2"/>
              <a:buNone/>
            </a:pPr>
            <a:endParaRPr lang="es-ES" altLang="es-ES" smtClean="0">
              <a:latin typeface="Times New Roman" panose="02020603050405020304" pitchFamily="18" charset="0"/>
            </a:endParaRPr>
          </a:p>
        </p:txBody>
      </p:sp>
      <p:sp>
        <p:nvSpPr>
          <p:cNvPr id="20484" name="Rectangle 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graphicFrame>
        <p:nvGraphicFramePr>
          <p:cNvPr id="20485" name="Object 5"/>
          <p:cNvGraphicFramePr>
            <a:graphicFrameLocks noChangeAspect="1"/>
          </p:cNvGraphicFramePr>
          <p:nvPr/>
        </p:nvGraphicFramePr>
        <p:xfrm>
          <a:off x="4268788" y="4648200"/>
          <a:ext cx="3960812" cy="701675"/>
        </p:xfrm>
        <a:graphic>
          <a:graphicData uri="http://schemas.openxmlformats.org/presentationml/2006/ole">
            <mc:AlternateContent xmlns:mc="http://schemas.openxmlformats.org/markup-compatibility/2006">
              <mc:Choice xmlns:v="urn:schemas-microsoft-com:vml" Requires="v">
                <p:oleObj spid="_x0000_s20486" name="Equation" r:id="rId4" imgW="2197100" imgH="393700" progId="Equation.DSMT4">
                  <p:embed/>
                </p:oleObj>
              </mc:Choice>
              <mc:Fallback>
                <p:oleObj name="Equation" r:id="rId4" imgW="2197100" imgH="3937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4648200"/>
                        <a:ext cx="3960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50875" y="304800"/>
            <a:ext cx="7650163" cy="817563"/>
          </a:xfrm>
        </p:spPr>
        <p:txBody>
          <a:bodyPr>
            <a:normAutofit fontScale="90000"/>
          </a:bodyPr>
          <a:lstStyle/>
          <a:p>
            <a:pPr eaLnBrk="1" fontAlgn="auto" hangingPunct="1">
              <a:spcAft>
                <a:spcPts val="0"/>
              </a:spcAft>
              <a:defRPr/>
            </a:pPr>
            <a:r>
              <a:rPr lang="es-ES" sz="3400">
                <a:solidFill>
                  <a:schemeClr val="accent1">
                    <a:tint val="88000"/>
                    <a:satMod val="150000"/>
                  </a:schemeClr>
                </a:solidFill>
              </a:rPr>
              <a:t>La muestra de entrenamiento y la muestra de prueba</a:t>
            </a:r>
          </a:p>
        </p:txBody>
      </p:sp>
      <p:sp>
        <p:nvSpPr>
          <p:cNvPr id="22531" name="Rectangle 3"/>
          <p:cNvSpPr>
            <a:spLocks noGrp="1" noChangeArrowheads="1"/>
          </p:cNvSpPr>
          <p:nvPr>
            <p:ph idx="1"/>
          </p:nvPr>
        </p:nvSpPr>
        <p:spPr>
          <a:xfrm>
            <a:off x="1066800" y="1752600"/>
            <a:ext cx="7772400" cy="4575175"/>
          </a:xfrm>
        </p:spPr>
        <p:txBody>
          <a:bodyPr/>
          <a:lstStyle/>
          <a:p>
            <a:pPr marL="0" indent="0" algn="just" eaLnBrk="1" hangingPunct="1">
              <a:lnSpc>
                <a:spcPct val="90000"/>
              </a:lnSpc>
              <a:buFont typeface="Wingdings" panose="05000000000000000000" pitchFamily="2" charset="2"/>
              <a:buNone/>
            </a:pPr>
            <a:r>
              <a:rPr lang="es-ES" altLang="es-ES" b="1" smtClean="0">
                <a:latin typeface="Times New Roman" panose="02020603050405020304" pitchFamily="18" charset="0"/>
              </a:rPr>
              <a:t>Muestra de Entrenamiento o Aprendizaje (</a:t>
            </a:r>
            <a:r>
              <a:rPr lang="es-ES" altLang="es-ES" b="1" i="1" smtClean="0">
                <a:latin typeface="Times New Roman" panose="02020603050405020304" pitchFamily="18" charset="0"/>
              </a:rPr>
              <a:t>Training o Learning data</a:t>
            </a:r>
            <a:r>
              <a:rPr lang="es-ES" altLang="es-ES" b="1" smtClean="0">
                <a:latin typeface="Times New Roman" panose="02020603050405020304" pitchFamily="18" charset="0"/>
              </a:rPr>
              <a:t>)</a:t>
            </a:r>
            <a:r>
              <a:rPr lang="es-ES" altLang="es-ES" smtClean="0">
                <a:latin typeface="Times New Roman" panose="02020603050405020304" pitchFamily="18" charset="0"/>
              </a:rPr>
              <a:t>: Es la parte de la muestra que es utilizada para construir el modelo.</a:t>
            </a:r>
          </a:p>
          <a:p>
            <a:pPr marL="0" indent="0" algn="just" eaLnBrk="1" hangingPunct="1">
              <a:lnSpc>
                <a:spcPct val="90000"/>
              </a:lnSpc>
              <a:buFont typeface="Wingdings" panose="05000000000000000000" pitchFamily="2" charset="2"/>
              <a:buNone/>
            </a:pPr>
            <a:endParaRPr lang="es-ES" altLang="es-ES" smtClean="0">
              <a:latin typeface="Times New Roman" panose="02020603050405020304" pitchFamily="18" charset="0"/>
            </a:endParaRPr>
          </a:p>
          <a:p>
            <a:pPr marL="0" indent="0" algn="just" eaLnBrk="1" hangingPunct="1">
              <a:lnSpc>
                <a:spcPct val="90000"/>
              </a:lnSpc>
              <a:buFont typeface="Wingdings" panose="05000000000000000000" pitchFamily="2" charset="2"/>
              <a:buNone/>
            </a:pPr>
            <a:r>
              <a:rPr lang="es-ES" altLang="es-ES" b="1" smtClean="0">
                <a:latin typeface="Times New Roman" panose="02020603050405020304" pitchFamily="18" charset="0"/>
              </a:rPr>
              <a:t>Muestra de Prueba (</a:t>
            </a:r>
            <a:r>
              <a:rPr lang="es-ES" altLang="es-ES" b="1" i="1" smtClean="0">
                <a:latin typeface="Times New Roman" panose="02020603050405020304" pitchFamily="18" charset="0"/>
              </a:rPr>
              <a:t>Test data</a:t>
            </a:r>
            <a:r>
              <a:rPr lang="es-ES" altLang="es-ES" b="1" smtClean="0">
                <a:latin typeface="Times New Roman" panose="02020603050405020304" pitchFamily="18" charset="0"/>
              </a:rPr>
              <a:t>):</a:t>
            </a:r>
            <a:r>
              <a:rPr lang="es-ES" altLang="es-ES" smtClean="0">
                <a:latin typeface="Times New Roman" panose="02020603050405020304" pitchFamily="18" charset="0"/>
              </a:rPr>
              <a:t> Es la parte de la muestra que es utilizada para validar el modelo construido con la muestra de entrenamiento.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74675" y="304800"/>
            <a:ext cx="8001000" cy="876300"/>
          </a:xfrm>
        </p:spPr>
        <p:txBody>
          <a:bodyPr/>
          <a:lstStyle/>
          <a:p>
            <a:pPr eaLnBrk="1" fontAlgn="auto" hangingPunct="1">
              <a:spcAft>
                <a:spcPts val="0"/>
              </a:spcAft>
              <a:defRPr/>
            </a:pPr>
            <a:r>
              <a:rPr lang="es-ES">
                <a:solidFill>
                  <a:schemeClr val="accent1">
                    <a:tint val="88000"/>
                    <a:satMod val="150000"/>
                  </a:schemeClr>
                </a:solidFill>
              </a:rPr>
              <a:t>El PRESS (Allen, 1974)</a:t>
            </a:r>
          </a:p>
        </p:txBody>
      </p:sp>
      <p:sp>
        <p:nvSpPr>
          <p:cNvPr id="24579" name="Rectangle 3"/>
          <p:cNvSpPr>
            <a:spLocks noGrp="1" noChangeArrowheads="1"/>
          </p:cNvSpPr>
          <p:nvPr>
            <p:ph idx="1"/>
          </p:nvPr>
        </p:nvSpPr>
        <p:spPr>
          <a:xfrm>
            <a:off x="971550" y="1628775"/>
            <a:ext cx="7983538" cy="4503738"/>
          </a:xfrm>
        </p:spPr>
        <p:txBody>
          <a:bodyPr/>
          <a:lstStyle/>
          <a:p>
            <a:pPr marL="0" indent="0" algn="just" eaLnBrk="1" hangingPunct="1">
              <a:buFont typeface="Wingdings" panose="05000000000000000000" pitchFamily="2" charset="2"/>
              <a:buNone/>
            </a:pPr>
            <a:r>
              <a:rPr lang="es-ES" altLang="es-ES" smtClean="0">
                <a:latin typeface="Times New Roman" panose="02020603050405020304" pitchFamily="18" charset="0"/>
              </a:rPr>
              <a:t>Es el primer criterio para estimar el error de predicción basado en el método de dejar uno afuera (similar al Jackknife). Es decir, se deja una observación afuera, se construye el modelo con las n-1 observaciones restantes y luego se cuantifica el error de predicción   de la observación que se dejo afuera. El proceso se repite con cada una de las observaciones y luego se promedia los errores cuadráticos.</a:t>
            </a:r>
          </a:p>
        </p:txBody>
      </p:sp>
      <p:sp>
        <p:nvSpPr>
          <p:cNvPr id="24580"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endParaRPr lang="es-PE" altLang="es-ES"/>
          </a:p>
        </p:txBody>
      </p:sp>
      <p:graphicFrame>
        <p:nvGraphicFramePr>
          <p:cNvPr id="24581" name="Object 5"/>
          <p:cNvGraphicFramePr>
            <a:graphicFrameLocks noChangeAspect="1"/>
          </p:cNvGraphicFramePr>
          <p:nvPr/>
        </p:nvGraphicFramePr>
        <p:xfrm>
          <a:off x="3581400" y="5105400"/>
          <a:ext cx="2303463" cy="985838"/>
        </p:xfrm>
        <a:graphic>
          <a:graphicData uri="http://schemas.openxmlformats.org/presentationml/2006/ole">
            <mc:AlternateContent xmlns:mc="http://schemas.openxmlformats.org/markup-compatibility/2006">
              <mc:Choice xmlns:v="urn:schemas-microsoft-com:vml" Requires="v">
                <p:oleObj spid="_x0000_s24582" name="Equation" r:id="rId4" imgW="1002865" imgH="431613" progId="Equation.DSMT4">
                  <p:embed/>
                </p:oleObj>
              </mc:Choice>
              <mc:Fallback>
                <p:oleObj name="Equation" r:id="rId4" imgW="1002865" imgH="431613"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105400"/>
                        <a:ext cx="23034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74</TotalTime>
  <Words>1073</Words>
  <Application>Microsoft Office PowerPoint</Application>
  <PresentationFormat>Presentación en pantalla (4:3)</PresentationFormat>
  <Paragraphs>119</Paragraphs>
  <Slides>17</Slides>
  <Notes>17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5" baseType="lpstr">
      <vt:lpstr>Times New Roman</vt:lpstr>
      <vt:lpstr>Arial</vt:lpstr>
      <vt:lpstr>Verdana</vt:lpstr>
      <vt:lpstr>Wingdings 2</vt:lpstr>
      <vt:lpstr>Wingdings</vt:lpstr>
      <vt:lpstr>Symbol</vt:lpstr>
      <vt:lpstr>Aspecto</vt:lpstr>
      <vt:lpstr>MathType 5.0 Equation</vt:lpstr>
      <vt:lpstr>Universidad Nacional Agraria La Molina Departamento de Estadística e Informática</vt:lpstr>
      <vt:lpstr>Contenido</vt:lpstr>
      <vt:lpstr>Introducción</vt:lpstr>
      <vt:lpstr>Introducción</vt:lpstr>
      <vt:lpstr>La estimación del error de predicción</vt:lpstr>
      <vt:lpstr>La estimación del error de predicción</vt:lpstr>
      <vt:lpstr>La Tasa de Mala Clasificación</vt:lpstr>
      <vt:lpstr>La muestra de entrenamiento y la muestra de prueba</vt:lpstr>
      <vt:lpstr>El PRESS (Allen, 1974)</vt:lpstr>
      <vt:lpstr>Validación Cruzada (Stone, 1974)</vt:lpstr>
      <vt:lpstr>Sobre el número de particiones (K)</vt:lpstr>
      <vt:lpstr>Aplicación</vt:lpstr>
      <vt:lpstr>Validación Cruzada Generalizada</vt:lpstr>
      <vt:lpstr>La estimación del error de predicción con bootstrap</vt:lpstr>
      <vt:lpstr>La estimación del error de predicción con bootstrap</vt:lpstr>
      <vt:lpstr>Aplicación</vt:lpstr>
      <vt:lpstr>La estimación del error de predicción con bootstrap (Efron,1983)</vt:lpstr>
    </vt:vector>
  </TitlesOfParts>
  <Company>uprm 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Nacional Agraria La Molina Departamento de Estadística e Informática</dc:title>
  <dc:creator>Frida R Coaquira N</dc:creator>
  <cp:lastModifiedBy>Hector Felipe Saravia Coaquira</cp:lastModifiedBy>
  <cp:revision>5</cp:revision>
  <dcterms:created xsi:type="dcterms:W3CDTF">2009-06-13T14:39:29Z</dcterms:created>
  <dcterms:modified xsi:type="dcterms:W3CDTF">2019-11-22T21:18:46Z</dcterms:modified>
</cp:coreProperties>
</file>