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4" r:id="rId3"/>
    <p:sldId id="286" r:id="rId4"/>
    <p:sldId id="292" r:id="rId5"/>
    <p:sldId id="270" r:id="rId6"/>
    <p:sldId id="280" r:id="rId7"/>
    <p:sldId id="261" r:id="rId8"/>
    <p:sldId id="267" r:id="rId9"/>
    <p:sldId id="272" r:id="rId10"/>
    <p:sldId id="271" r:id="rId11"/>
    <p:sldId id="288" r:id="rId12"/>
    <p:sldId id="275" r:id="rId13"/>
    <p:sldId id="282" r:id="rId14"/>
    <p:sldId id="262" r:id="rId15"/>
    <p:sldId id="289" r:id="rId16"/>
    <p:sldId id="290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7D47-6595-4921-AFB0-BA0BF0F88193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F5419-F7D4-4738-A29A-BE173ADA2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BDEA3-C4D5-42EA-AC81-789B3E44EC3D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32.svg"/><Relationship Id="rId4" Type="http://schemas.openxmlformats.org/officeDocument/2006/relationships/image" Target="../media/image58.sv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6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46.svg"/><Relationship Id="rId4" Type="http://schemas.openxmlformats.org/officeDocument/2006/relationships/image" Target="../media/image62.sv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7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6C10-5CD1-4CA8-9672-E1ED1EC1E44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739773" y="0"/>
            <a:ext cx="2567037" cy="2583659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E40A8-2435-1068-3E3C-AD2432FA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29488"/>
            <a:ext cx="12192000" cy="3397540"/>
          </a:xfrm>
        </p:spPr>
        <p:txBody>
          <a:bodyPr>
            <a:normAutofit/>
          </a:bodyPr>
          <a:lstStyle/>
          <a:p>
            <a:r>
              <a:rPr lang="en-GB" sz="3600" kern="100" dirty="0">
                <a:effectLst/>
                <a:latin typeface="Montserrat" pitchFamily="2" charset="0"/>
                <a:ea typeface="Noto Serif CJK SC"/>
                <a:cs typeface="Lohit Devanagari"/>
              </a:rPr>
              <a:t>Exploring Web Development with Python: A Comprehensive Study with Applications (Blog) Built in Flask and Django</a:t>
            </a:r>
            <a:br>
              <a:rPr lang="en-GB" sz="2800" kern="100" dirty="0">
                <a:effectLst/>
                <a:latin typeface="Montserrat" pitchFamily="2" charset="0"/>
                <a:ea typeface="Noto Serif CJK SC"/>
                <a:cs typeface="Lohit Devanagari"/>
              </a:rPr>
            </a:br>
            <a:br>
              <a:rPr lang="en-GB" sz="1800" kern="100" dirty="0">
                <a:effectLst/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School of Computing, Engineering &amp; Physical Sciences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BSc (Honours) Web And Mobile Development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br>
              <a:rPr lang="en-GB" sz="1800" b="1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Supervisor: Tony Gurney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Moderator: Pablo Salva Garcia</a:t>
            </a:r>
            <a:br>
              <a:rPr lang="en-GB" sz="1800" b="1" kern="100" dirty="0">
                <a:latin typeface="Montserrat" pitchFamily="2" charset="0"/>
                <a:ea typeface="Noto Serif CJK SC"/>
                <a:cs typeface="Lohit Devanagari"/>
              </a:rPr>
            </a:br>
            <a:endParaRPr lang="en-GB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5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 with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156" y="2330505"/>
            <a:ext cx="999875" cy="82846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0895" y="3526940"/>
            <a:ext cx="2482547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models with Python classes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0895" y="4073449"/>
            <a:ext cx="2482547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uses model classes to generate database tables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5164" y="2207760"/>
            <a:ext cx="876081" cy="102844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404812" y="3526940"/>
            <a:ext cx="2451122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views to handle requests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404812" y="4073449"/>
            <a:ext cx="2451122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Views return HTTP responses for different URL routes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5250" y="2330512"/>
            <a:ext cx="1028443" cy="790377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06830" y="3526940"/>
            <a:ext cx="2503496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templates for UI rendering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306830" y="4073449"/>
            <a:ext cx="2503496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templates generate dynamic HTML with template language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7300" y="2207762"/>
            <a:ext cx="961784" cy="1037965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92648" y="3526940"/>
            <a:ext cx="2388273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 admin with one line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92648" y="4073449"/>
            <a:ext cx="238827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built-in Django admin provides UI for content management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700124" y="5954315"/>
            <a:ext cx="6788705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MVT structure and admin UI provide a rapid way to build full-featured web apps in Python.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Blog: Django vs Flask</a:t>
            </a:r>
            <a:endParaRPr lang="en-US" sz="3200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467" y="2189902"/>
            <a:ext cx="380905" cy="85703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39456" y="3419810"/>
            <a:ext cx="2325423" cy="690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provides batteries-included full-stack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39456" y="4196648"/>
            <a:ext cx="23254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Comes with ORM, admin interface, robust set of components out of the box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4438" y="2189897"/>
            <a:ext cx="695151" cy="83799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89100" y="3419810"/>
            <a:ext cx="2482547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minimal, flexible microframework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89100" y="3966320"/>
            <a:ext cx="2482547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Developers choose components like ORM, template engine based on needs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6843" y="2256866"/>
            <a:ext cx="799900" cy="695151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411579" y="3419810"/>
            <a:ext cx="2293999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emphasizes conventions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411579" y="3966320"/>
            <a:ext cx="229399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structure through MVC pattern, project layout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8089" y="2290344"/>
            <a:ext cx="923694" cy="64753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35036" y="3419810"/>
            <a:ext cx="2503496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emphasizes modularity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35036" y="3966320"/>
            <a:ext cx="2503496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building incrementally based on requirements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357562" y="5954315"/>
            <a:ext cx="7473827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simplifies building full-featured apps quickly while Flask offers flexibility to customize based on needs.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Similarities between Flask and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749" y="2399551"/>
            <a:ext cx="761810" cy="88560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0895" y="3618357"/>
            <a:ext cx="248254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Python-based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0895" y="3934538"/>
            <a:ext cx="2482547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are built on Python, making them easy to use for Python developers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884" y="2477667"/>
            <a:ext cx="1047488" cy="657061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436237" y="3618357"/>
            <a:ext cx="238827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MVC Architecture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436237" y="3934538"/>
            <a:ext cx="238827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utilize the Model-View-Controller design pattern for clean code organization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6409" y="2544616"/>
            <a:ext cx="961784" cy="59040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38744" y="3618357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Extensible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38744" y="3934538"/>
            <a:ext cx="2639670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to extend functionality via third party libraries and plugins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95770" y="2421863"/>
            <a:ext cx="999875" cy="82846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93136" y="3618357"/>
            <a:ext cx="258729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ORM Support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93136" y="3934538"/>
            <a:ext cx="2587296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provide Object Relational Mapping to simplify database interactions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439888" y="5954315"/>
            <a:ext cx="7309175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share several key similarities that make them both suitable for web development in Python.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Differences between Flask and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997" y="2453258"/>
            <a:ext cx="961784" cy="590402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39456" y="3526940"/>
            <a:ext cx="2325423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Philosophy and complexity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39456" y="4073449"/>
            <a:ext cx="23254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simple and flexible while Django is more opinionated and structured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880" y="2341664"/>
            <a:ext cx="1057011" cy="77133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31488" y="3526940"/>
            <a:ext cx="25977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structure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31488" y="3843121"/>
            <a:ext cx="2597770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has minimal conventions while Django enforces more structure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7569" y="2330505"/>
            <a:ext cx="999875" cy="82846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38744" y="3526940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ORM and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38744" y="3843121"/>
            <a:ext cx="2639670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ORM is more integrated while Flask's is more basic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73452" y="2330512"/>
            <a:ext cx="1028443" cy="790377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308360" y="3526940"/>
            <a:ext cx="235684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interface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308360" y="3843121"/>
            <a:ext cx="235684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has a built-in admin panel while Flask does not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1383071" y="5954315"/>
            <a:ext cx="9422810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key differences between Flask and Django highlight Flask's simplicity and flexibility versus Django's batteries-included structure and features.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4" name="Object 3"/>
          <p:cNvSpPr/>
          <p:nvPr/>
        </p:nvSpPr>
        <p:spPr>
          <a:xfrm>
            <a:off x="761810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Pinterest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57072" y="2220834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Pinterest uses Flask for its simplicity and extensibility to customize and scale their web applications.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23619"/>
            <a:ext cx="3618595" cy="2333042"/>
          </a:xfrm>
          <a:prstGeom prst="rect">
            <a:avLst/>
          </a:prstGeom>
          <a:noFill/>
          <a:ln w="25400">
            <a:solidFill>
              <a:srgbClr val="F0B356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7" name="Object 6"/>
          <p:cNvSpPr/>
          <p:nvPr/>
        </p:nvSpPr>
        <p:spPr>
          <a:xfrm>
            <a:off x="4570857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LinkedIn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47061" y="2216006"/>
            <a:ext cx="3456711" cy="799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LinkedIn uses Flask in various microservices and apps due to its ease of use and adaptability.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0" name="Object 9"/>
          <p:cNvSpPr/>
          <p:nvPr/>
        </p:nvSpPr>
        <p:spPr>
          <a:xfrm>
            <a:off x="8379905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Twilio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89452" y="2220834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Twilio uses Flask in their developer-friendly APIs and services due to its lightweight nature.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761810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88179" y="4720690"/>
            <a:ext cx="3456711" cy="133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 has integrated Flask into their tech stack for certain microservices where a lightweight framework is suitable.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4047113"/>
            <a:ext cx="3618595" cy="2333042"/>
          </a:xfrm>
          <a:prstGeom prst="rect">
            <a:avLst/>
          </a:prstGeom>
          <a:noFill/>
          <a:ln w="25400">
            <a:solidFill>
              <a:srgbClr val="F0B356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4570857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Instagram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447062" y="4720690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Instagram uses Django for its scalability and built-in admin interface to manage massive data and users.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094226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9" name="Object 18"/>
          <p:cNvSpPr/>
          <p:nvPr/>
        </p:nvSpPr>
        <p:spPr>
          <a:xfrm>
            <a:off x="8379905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Spotify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218021" y="4777080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Spotify uses Django's ORM system and admin interface to develop and manage their backend systems.</a:t>
            </a:r>
            <a:endParaRPr lang="en-US" dirty="0"/>
          </a:p>
        </p:txBody>
      </p:sp>
      <p:pic>
        <p:nvPicPr>
          <p:cNvPr id="21" name="Picture 20" descr="A black and white logo&#10;&#10;Description automatically generated">
            <a:extLst>
              <a:ext uri="{FF2B5EF4-FFF2-40B4-BE49-F238E27FC236}">
                <a16:creationId xmlns:a16="http://schemas.microsoft.com/office/drawing/2014/main" id="{85322F7B-5452-6BAA-8A10-798818A6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65" y="2962660"/>
            <a:ext cx="1434245" cy="802260"/>
          </a:xfrm>
          <a:prstGeom prst="rect">
            <a:avLst/>
          </a:prstGeom>
        </p:spPr>
      </p:pic>
      <p:pic>
        <p:nvPicPr>
          <p:cNvPr id="22" name="Picture 21" descr="A black and white logo&#10;&#10;Description automatically generated">
            <a:extLst>
              <a:ext uri="{FF2B5EF4-FFF2-40B4-BE49-F238E27FC236}">
                <a16:creationId xmlns:a16="http://schemas.microsoft.com/office/drawing/2014/main" id="{EA542999-8805-C8C0-CE56-71FD5339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14" y="5560986"/>
            <a:ext cx="1434245" cy="802260"/>
          </a:xfrm>
          <a:prstGeom prst="rect">
            <a:avLst/>
          </a:prstGeom>
        </p:spPr>
      </p:pic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53737D75-220A-865D-42E2-2428D844B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2" y="2962660"/>
            <a:ext cx="1434245" cy="802260"/>
          </a:xfrm>
          <a:prstGeom prst="rect">
            <a:avLst/>
          </a:prstGeom>
        </p:spPr>
      </p:pic>
      <p:pic>
        <p:nvPicPr>
          <p:cNvPr id="24" name="Picture 23" descr="A black and white logo&#10;&#10;Description automatically generated">
            <a:extLst>
              <a:ext uri="{FF2B5EF4-FFF2-40B4-BE49-F238E27FC236}">
                <a16:creationId xmlns:a16="http://schemas.microsoft.com/office/drawing/2014/main" id="{B24AB7AE-819F-E11C-69FA-94580B6A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62" y="2962660"/>
            <a:ext cx="1434245" cy="802260"/>
          </a:xfrm>
          <a:prstGeom prst="rect">
            <a:avLst/>
          </a:prstGeom>
        </p:spPr>
      </p:pic>
      <p:pic>
        <p:nvPicPr>
          <p:cNvPr id="25" name="Picture 24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654B59B4-B96B-A291-98B0-2513AAE37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33" y="5514141"/>
            <a:ext cx="1684333" cy="766371"/>
          </a:xfrm>
          <a:prstGeom prst="rect">
            <a:avLst/>
          </a:prstGeom>
        </p:spPr>
      </p:pic>
      <p:pic>
        <p:nvPicPr>
          <p:cNvPr id="26" name="Picture 25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C7809AD-32D0-8C9D-2B9C-CB61C8DA1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5573228"/>
            <a:ext cx="1647021" cy="7493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to Choose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073" y="2446563"/>
            <a:ext cx="999875" cy="10189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7084" y="3702156"/>
            <a:ext cx="344623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Rapid development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7084" y="4018337"/>
            <a:ext cx="3446236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allows you to build a blog quickly with authentication, admin, and ORM.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0422" y="2550236"/>
            <a:ext cx="857036" cy="66658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476107" y="3702156"/>
            <a:ext cx="323673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76107" y="4018337"/>
            <a:ext cx="323673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has a structured framework to support growing complexity.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1218" y="2550277"/>
            <a:ext cx="876081" cy="752287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23746" y="3702156"/>
            <a:ext cx="375000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Conventions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23746" y="4018337"/>
            <a:ext cx="3750007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promotes conventions for consistent and comprehensive web development.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280310" y="5954315"/>
            <a:ext cx="7628332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is a good choice when you need rapid development of a complex, scalable app that follows conventions.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to Choose 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138" y="2647734"/>
            <a:ext cx="857036" cy="57135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30911" y="3743818"/>
            <a:ext cx="371858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Lightweight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30911" y="4059998"/>
            <a:ext cx="3718583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Flask if you prefer a lightweight web framework with flexibility.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468" y="2513826"/>
            <a:ext cx="999875" cy="84751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303271" y="3743818"/>
            <a:ext cx="358240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Small to medium projects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03271" y="4059998"/>
            <a:ext cx="35824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good option for small to medium sized web applications.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1215" y="2513819"/>
            <a:ext cx="895126" cy="84751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65646" y="3743818"/>
            <a:ext cx="366620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 and 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65646" y="4059998"/>
            <a:ext cx="366620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Flask you have more control over components and can structure your project as desired.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great option if you want a lightweight and flexible Python web framework.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DF8230C9-7240-233D-2D62-6E5824685B44}"/>
              </a:ext>
            </a:extLst>
          </p:cNvPr>
          <p:cNvSpPr/>
          <p:nvPr/>
        </p:nvSpPr>
        <p:spPr>
          <a:xfrm>
            <a:off x="3048" y="2310235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you.</a:t>
            </a:r>
          </a:p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Python for Web Development?</a:t>
            </a:r>
            <a:endParaRPr lang="en-US" sz="3200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793" y="2408634"/>
            <a:ext cx="904649" cy="62849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87571" y="3526940"/>
            <a:ext cx="262919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Readability and syntax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7571" y="3843121"/>
            <a:ext cx="2629195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Python's clean, readable syntax makes it easy to express concepts in less code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8586" y="2210591"/>
            <a:ext cx="771332" cy="111414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279352" y="3526940"/>
            <a:ext cx="2697282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Extensive libraries and frameworks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9352" y="4073449"/>
            <a:ext cx="2697282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tools like Flask and Django to handle common web dev tasks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9162" y="2352831"/>
            <a:ext cx="809423" cy="80942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53967" y="3526940"/>
            <a:ext cx="240922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Community support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353967" y="3843121"/>
            <a:ext cx="24092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Vibrant community provides abundant resources and packages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96136" y="2252394"/>
            <a:ext cx="961784" cy="933217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87410" y="3526940"/>
            <a:ext cx="239874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Versatility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87410" y="3843121"/>
            <a:ext cx="239874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can be used for both front-end and back-end development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780322" y="5954315"/>
            <a:ext cx="6628308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its simplicity, versatility, and robust ecosystem, Python is a great choice for web development.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579802" y="3743818"/>
            <a:ext cx="379190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579802" y="4059998"/>
            <a:ext cx="3791907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lightweight and flexible framework, making it an excellent choice for small to medium-sized projects.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7032710" y="3740702"/>
            <a:ext cx="346718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032710" y="4059998"/>
            <a:ext cx="3467185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is a robust and full-featured web framework, designed for larger and more complex applications.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Object 9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are two popular Python web frameworks with different strengths.</a:t>
            </a:r>
            <a:endParaRPr lang="en-US" dirty="0"/>
          </a:p>
        </p:txBody>
      </p:sp>
      <p:pic>
        <p:nvPicPr>
          <p:cNvPr id="14" name="Picture 13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1F14A71-94A1-05A0-1C77-69816058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03" y="1668467"/>
            <a:ext cx="3520292" cy="1601733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ABA67EBD-7C77-C365-2654-AD74EF057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55" y="1455562"/>
            <a:ext cx="3520800" cy="19693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Learning Objectives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114" y="1937555"/>
            <a:ext cx="857036" cy="85703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87571" y="3167461"/>
            <a:ext cx="2629195" cy="690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 web development basics with Python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7571" y="3944298"/>
            <a:ext cx="2629195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start by learning the fundamentals of web development using the Python programming language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319" y="1937555"/>
            <a:ext cx="857036" cy="85703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10538" y="3167461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10538" y="3483642"/>
            <a:ext cx="2639670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explore the Flask web framework for Python and use it to build the foundation of our blog application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3366" y="1916218"/>
            <a:ext cx="876081" cy="895126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12556" y="3167461"/>
            <a:ext cx="269204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framework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12556" y="3483642"/>
            <a:ext cx="2692044" cy="10660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move to the more advanced Django framework to leverage its additional features and build out a robust, full-featured blog app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6884" y="1747851"/>
            <a:ext cx="828468" cy="1180805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87899" y="3167461"/>
            <a:ext cx="25977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Gain practical experience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87899" y="3483642"/>
            <a:ext cx="2597770" cy="10660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Through hands-on work on a real blogging application, we will gain valuable practical experience in web development with Python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351712"/>
            <a:ext cx="12188952" cy="150457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1830218" y="5668636"/>
            <a:ext cx="8528517" cy="8637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the end of this comprehensive study, we will have a solid understanding and practical experience in web development with Python, having built our own fully-featured blog application.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Basics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8048" y="3534558"/>
            <a:ext cx="362430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78048" y="3850739"/>
            <a:ext cx="36243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 is the standard markup language for building web pages and web applications.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350408" y="3534558"/>
            <a:ext cx="348813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50408" y="3850739"/>
            <a:ext cx="3488135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 is used to style and layout web pages and web applications.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275632" y="3534558"/>
            <a:ext cx="344623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75632" y="3850739"/>
            <a:ext cx="3446236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 is the programming language used to add interactivity and dynamic behavior to web pages and web applications.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133662" y="5954315"/>
            <a:ext cx="7921628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HTML, CSS and JavaScript are the core front-end technologies for building web pages and web applications.</a:t>
            </a:r>
            <a:endParaRPr lang="en-US" dirty="0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D252C921-164D-B5C7-C6C7-FF7C5D0BB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2" y="2261560"/>
            <a:ext cx="999875" cy="999875"/>
          </a:xfrm>
          <a:prstGeom prst="rect">
            <a:avLst/>
          </a:prstGeom>
        </p:spPr>
      </p:pic>
      <p:pic>
        <p:nvPicPr>
          <p:cNvPr id="19" name="Picture 18" descr="A logo in a circle&#10;&#10;Description automatically generated">
            <a:extLst>
              <a:ext uri="{FF2B5EF4-FFF2-40B4-BE49-F238E27FC236}">
                <a16:creationId xmlns:a16="http://schemas.microsoft.com/office/drawing/2014/main" id="{E8D6156E-67B7-A289-0046-05F5F692B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4" y="2306469"/>
            <a:ext cx="1077196" cy="1077196"/>
          </a:xfrm>
          <a:prstGeom prst="rect">
            <a:avLst/>
          </a:prstGeom>
        </p:spPr>
      </p:pic>
      <p:pic>
        <p:nvPicPr>
          <p:cNvPr id="33" name="Picture 32" descr="A yellow and black logo&#10;&#10;Description automatically generated">
            <a:extLst>
              <a:ext uri="{FF2B5EF4-FFF2-40B4-BE49-F238E27FC236}">
                <a16:creationId xmlns:a16="http://schemas.microsoft.com/office/drawing/2014/main" id="{89E8A91F-091E-2027-E7EB-37CB9D3F6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84" y="2255167"/>
            <a:ext cx="999931" cy="999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Back-end Coding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80" y="2694996"/>
            <a:ext cx="2990102" cy="122841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52312" y="3072235"/>
            <a:ext cx="2513971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Python virtual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1936960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and activate a Python virtual environment to isolate project dependencies.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8732" y="2694996"/>
            <a:ext cx="2990102" cy="1228418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613834" y="3072235"/>
            <a:ext cx="2199725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web frameworks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523369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Python web frameworks like Flask or Django that provide tools for building web applications.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285" y="2694996"/>
            <a:ext cx="2990102" cy="122841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75393" y="3186506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URL routes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Map URL paths to Python functions that will handle requests and return responses.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1874" y="2694996"/>
            <a:ext cx="2990102" cy="122841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36953" y="3072235"/>
            <a:ext cx="2199725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to databases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046488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 database drivers and configure connections to databases like SQLite, MySQL, or PostgreSQL.</a:t>
            </a:r>
            <a:endParaRPr lang="en-US" dirty="0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7975" y="3980550"/>
            <a:ext cx="2990102" cy="1228418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2233054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models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142589" y="5327012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Python classes that represent database tables and relationships.</a:t>
            </a:r>
            <a:endParaRPr lang="en-US" dirty="0"/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9527" y="3980550"/>
            <a:ext cx="2990102" cy="122841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994614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API endpoints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4904149" y="5327012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functions that handle API requests, query the database, and return JSON responses.</a:t>
            </a:r>
            <a:endParaRPr lang="en-US" dirty="0"/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079" y="3980550"/>
            <a:ext cx="2990102" cy="1228418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7756173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authentication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7665708" y="5327012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user registration, login, sessions, and protected routes.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196" y="2506238"/>
            <a:ext cx="999875" cy="84751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78048" y="3736199"/>
            <a:ext cx="3624309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lightweight Python web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78048" y="4282709"/>
            <a:ext cx="36243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provides core web development tools without a lot of extra complexity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4618" y="2584350"/>
            <a:ext cx="971307" cy="685629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287559" y="3736199"/>
            <a:ext cx="361383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offers flexibility and simplicity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287559" y="4052380"/>
            <a:ext cx="3613834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Developers can choose components a la carte instead of an all-or-nothing approach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740" y="2506238"/>
            <a:ext cx="999875" cy="84751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76120" y="3736199"/>
            <a:ext cx="3645258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has minimal setup and configuration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76120" y="4282709"/>
            <a:ext cx="364525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Flask is quick and easy compared to larger frameworks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its simplicity and flexibility, Flask is a great starting point for new Python web developers.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 with 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147" y="2539706"/>
            <a:ext cx="999875" cy="82846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65644" y="3736199"/>
            <a:ext cx="227304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Blog Models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65644" y="4052380"/>
            <a:ext cx="2273049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Flask-SQLAlchemy to define Blog, Post, and User models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6323" y="2495075"/>
            <a:ext cx="866558" cy="81894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284351" y="3736199"/>
            <a:ext cx="269204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Views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84351" y="4052380"/>
            <a:ext cx="2692044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Flask blueprints and routing to map URLs to functions that render templates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6118" y="2495068"/>
            <a:ext cx="618970" cy="885604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23031" y="3736199"/>
            <a:ext cx="267109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Templates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23031" y="4052380"/>
            <a:ext cx="2671095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Jinja syntax in HTML files to pass data and generate pages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5770" y="2539706"/>
            <a:ext cx="999875" cy="82846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66949" y="3736199"/>
            <a:ext cx="2639670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SQLite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66949" y="4282709"/>
            <a:ext cx="2639670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Configure SQLite database and SQLAlchemy to persist models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6" name="Object 15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the end, we will have a simple but functional blog application with Flask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311" y="2393902"/>
            <a:ext cx="837990" cy="64753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41386" y="3534558"/>
            <a:ext cx="369763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Batteries included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41386" y="3850739"/>
            <a:ext cx="3697633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comes with built-in components for databases, forms, user authentication, templates, etc. so you don't have to install a lot of extra packages.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459" y="2282305"/>
            <a:ext cx="952262" cy="95226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366121" y="3534558"/>
            <a:ext cx="3456711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MTV 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66121" y="3850739"/>
            <a:ext cx="345671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follows the model-template-view architectural pattern. Models define data structures, views control logic, templates control presentation.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5855" y="2371576"/>
            <a:ext cx="818945" cy="723719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55171" y="3534558"/>
            <a:ext cx="368715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 relational mapper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55171" y="3850739"/>
            <a:ext cx="368715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ORM translates between database and Python objects automatically, allowing convenient database access.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247249" y="5954315"/>
            <a:ext cx="7694454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batteries-included philosophy and MTV framework make web development very rapid and convenient.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1296</Words>
  <Application>Microsoft Office PowerPoint</Application>
  <PresentationFormat>Widescreen</PresentationFormat>
  <Paragraphs>162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Montserrat</vt:lpstr>
      <vt:lpstr>Office Theme</vt:lpstr>
      <vt:lpstr>Exploring Web Development with Python: A Comprehensive Study with Applications (Blog) Built in Flask and Django  School of Computing, Engineering &amp; Physical Sciences BSc (Honours) Web And Mobile Development  Supervisor: Tony Gurney Moderator: Pablo Salva Garcia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 Development with Python: A Comprehensive Study with Applications (Blog) Built in Flask and Django  School of Computing, Engineering &amp; Physical Sciences BSc (Honours) Web And Mobile Development  Supervisor: Tony Gurney Moderator: Pablo Salva Garcia </dc:title>
  <dc:creator>Gongala, Julia</dc:creator>
  <cp:lastModifiedBy>Julia Gongala</cp:lastModifiedBy>
  <cp:revision>2</cp:revision>
  <dcterms:created xsi:type="dcterms:W3CDTF">2024-02-14T07:50:52Z</dcterms:created>
  <dcterms:modified xsi:type="dcterms:W3CDTF">2024-02-25T17:33:24Z</dcterms:modified>
</cp:coreProperties>
</file>