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8" r:id="rId3"/>
    <p:sldId id="257" r:id="rId4"/>
  </p:sldIdLst>
  <p:sldSz cx="7559675" cy="10691813"/>
  <p:notesSz cx="6797675" cy="9926638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747775"/>
          </p15:clr>
        </p15:guide>
        <p15:guide id="2" pos="238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989898"/>
    <a:srgbClr val="4C4C4C"/>
    <a:srgbClr val="333333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741" y="58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75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4eb688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4eb6888f_1_5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839"/>
            <a:ext cx="7044600" cy="4267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311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646"/>
            <a:ext cx="7044600" cy="1647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22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440"/>
            <a:ext cx="7044600" cy="40818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94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919"/>
            <a:ext cx="7044600" cy="2704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237"/>
            <a:ext cx="7044600" cy="174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985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6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792"/>
            <a:ext cx="3306901" cy="7102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60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6" y="1154994"/>
            <a:ext cx="2321700" cy="15709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99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6" y="2888733"/>
            <a:ext cx="2321700" cy="6609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79059" lvl="0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1pPr>
            <a:lvl2pPr marL="758120" lvl="1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2pPr>
            <a:lvl3pPr marL="1137180" lvl="2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3pPr>
            <a:lvl4pPr marL="1516240" lvl="3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4pPr>
            <a:lvl5pPr marL="1895300" lvl="4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5pPr>
            <a:lvl6pPr marL="2274359" lvl="5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6pPr>
            <a:lvl7pPr marL="2653420" lvl="6" indent="-25270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94"/>
            </a:lvl7pPr>
            <a:lvl8pPr marL="3032479" lvl="7" indent="-252707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994"/>
            </a:lvl8pPr>
            <a:lvl9pPr marL="3411540" lvl="8" indent="-252707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994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81"/>
            <a:ext cx="5264700" cy="85041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9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9"/>
            <a:ext cx="3780000" cy="1069242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6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552"/>
            <a:ext cx="3344400" cy="3081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482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7097"/>
            <a:ext cx="3344400" cy="2567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4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224"/>
            <a:ext cx="3172200" cy="76813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28429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758120" lvl="1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137180" lvl="2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516240" lvl="3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95300" lvl="4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74359" lvl="5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653420" lvl="6" indent="-26323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032479" lvl="7" indent="-26323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411540" lvl="8" indent="-26323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619"/>
            <a:ext cx="4959600" cy="12578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379059" lvl="0" indent="-18953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129"/>
            <a:ext cx="7044600" cy="119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792"/>
            <a:ext cx="7044600" cy="710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9" y="9694003"/>
            <a:ext cx="453601" cy="81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30">
                <a:solidFill>
                  <a:schemeClr val="dk2"/>
                </a:solidFill>
              </a:defRPr>
            </a:lvl1pPr>
            <a:lvl2pPr lvl="1" algn="r">
              <a:buNone/>
              <a:defRPr sz="830">
                <a:solidFill>
                  <a:schemeClr val="dk2"/>
                </a:solidFill>
              </a:defRPr>
            </a:lvl2pPr>
            <a:lvl3pPr lvl="2" algn="r">
              <a:buNone/>
              <a:defRPr sz="830">
                <a:solidFill>
                  <a:schemeClr val="dk2"/>
                </a:solidFill>
              </a:defRPr>
            </a:lvl3pPr>
            <a:lvl4pPr lvl="3" algn="r">
              <a:buNone/>
              <a:defRPr sz="830">
                <a:solidFill>
                  <a:schemeClr val="dk2"/>
                </a:solidFill>
              </a:defRPr>
            </a:lvl4pPr>
            <a:lvl5pPr lvl="4" algn="r">
              <a:buNone/>
              <a:defRPr sz="830">
                <a:solidFill>
                  <a:schemeClr val="dk2"/>
                </a:solidFill>
              </a:defRPr>
            </a:lvl5pPr>
            <a:lvl6pPr lvl="5" algn="r">
              <a:buNone/>
              <a:defRPr sz="830">
                <a:solidFill>
                  <a:schemeClr val="dk2"/>
                </a:solidFill>
              </a:defRPr>
            </a:lvl6pPr>
            <a:lvl7pPr lvl="6" algn="r">
              <a:buNone/>
              <a:defRPr sz="830">
                <a:solidFill>
                  <a:schemeClr val="dk2"/>
                </a:solidFill>
              </a:defRPr>
            </a:lvl7pPr>
            <a:lvl8pPr lvl="7" algn="r">
              <a:buNone/>
              <a:defRPr sz="830">
                <a:solidFill>
                  <a:schemeClr val="dk2"/>
                </a:solidFill>
              </a:defRPr>
            </a:lvl8pPr>
            <a:lvl9pPr lvl="8" algn="r">
              <a:buNone/>
              <a:defRPr sz="83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6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2523088" y="4569461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7827C550-E74B-D425-142C-A462CD518CF4}"/>
              </a:ext>
            </a:extLst>
          </p:cNvPr>
          <p:cNvSpPr/>
          <p:nvPr/>
        </p:nvSpPr>
        <p:spPr>
          <a:xfrm>
            <a:off x="2523088" y="5413857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7F723D84-7322-B06C-5951-2F4A14000F38}"/>
              </a:ext>
            </a:extLst>
          </p:cNvPr>
          <p:cNvSpPr/>
          <p:nvPr/>
        </p:nvSpPr>
        <p:spPr>
          <a:xfrm>
            <a:off x="2523088" y="6255713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26179D02-40AC-AFDC-12A6-C10DD9FF4CFD}"/>
              </a:ext>
            </a:extLst>
          </p:cNvPr>
          <p:cNvSpPr/>
          <p:nvPr/>
        </p:nvSpPr>
        <p:spPr>
          <a:xfrm>
            <a:off x="2523088" y="7100109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2" name="Google Shape;58;p13">
            <a:extLst>
              <a:ext uri="{FF2B5EF4-FFF2-40B4-BE49-F238E27FC236}">
                <a16:creationId xmlns:a16="http://schemas.microsoft.com/office/drawing/2014/main" id="{A15926A7-D356-91CE-5AF4-2CB86DE5B2BE}"/>
              </a:ext>
            </a:extLst>
          </p:cNvPr>
          <p:cNvSpPr/>
          <p:nvPr/>
        </p:nvSpPr>
        <p:spPr>
          <a:xfrm>
            <a:off x="2522840" y="7936384"/>
            <a:ext cx="2513992" cy="535939"/>
          </a:xfrm>
          <a:prstGeom prst="rect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" name="Google Shape;59;p13">
            <a:extLst>
              <a:ext uri="{FF2B5EF4-FFF2-40B4-BE49-F238E27FC236}">
                <a16:creationId xmlns:a16="http://schemas.microsoft.com/office/drawing/2014/main" id="{33EAFC59-0394-A543-DF95-135CEFAEDDA2}"/>
              </a:ext>
            </a:extLst>
          </p:cNvPr>
          <p:cNvCxnSpPr>
            <a:cxnSpLocks/>
          </p:cNvCxnSpPr>
          <p:nvPr/>
        </p:nvCxnSpPr>
        <p:spPr>
          <a:xfrm rot="10800000">
            <a:off x="-3" y="3769253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60;p13">
            <a:extLst>
              <a:ext uri="{FF2B5EF4-FFF2-40B4-BE49-F238E27FC236}">
                <a16:creationId xmlns:a16="http://schemas.microsoft.com/office/drawing/2014/main" id="{AC3233C6-2C18-C95C-224B-13BC79D13837}"/>
              </a:ext>
            </a:extLst>
          </p:cNvPr>
          <p:cNvCxnSpPr>
            <a:cxnSpLocks/>
          </p:cNvCxnSpPr>
          <p:nvPr/>
        </p:nvCxnSpPr>
        <p:spPr>
          <a:xfrm rot="10800000">
            <a:off x="-4" y="878078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59;p13">
            <a:extLst>
              <a:ext uri="{FF2B5EF4-FFF2-40B4-BE49-F238E27FC236}">
                <a16:creationId xmlns:a16="http://schemas.microsoft.com/office/drawing/2014/main" id="{7FAE15A3-DFDA-6437-6766-6AC71B2C8CBF}"/>
              </a:ext>
            </a:extLst>
          </p:cNvPr>
          <p:cNvCxnSpPr>
            <a:cxnSpLocks/>
          </p:cNvCxnSpPr>
          <p:nvPr/>
        </p:nvCxnSpPr>
        <p:spPr>
          <a:xfrm>
            <a:off x="684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59;p13">
            <a:extLst>
              <a:ext uri="{FF2B5EF4-FFF2-40B4-BE49-F238E27FC236}">
                <a16:creationId xmlns:a16="http://schemas.microsoft.com/office/drawing/2014/main" id="{144A339A-71E5-1293-20B3-508169D2133C}"/>
              </a:ext>
            </a:extLst>
          </p:cNvPr>
          <p:cNvCxnSpPr>
            <a:cxnSpLocks/>
          </p:cNvCxnSpPr>
          <p:nvPr/>
        </p:nvCxnSpPr>
        <p:spPr>
          <a:xfrm>
            <a:off x="720000" y="340156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B7CE0BC-EBB7-B37C-9CF0-354FA81A15ED}"/>
              </a:ext>
            </a:extLst>
          </p:cNvPr>
          <p:cNvSpPr txBox="1"/>
          <p:nvPr/>
        </p:nvSpPr>
        <p:spPr>
          <a:xfrm>
            <a:off x="1404824" y="1623786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(Das ist die Rückseite)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4553F8-C6E3-9C14-2986-897FA85F50D4}"/>
              </a:ext>
            </a:extLst>
          </p:cNvPr>
          <p:cNvSpPr txBox="1"/>
          <p:nvPr/>
        </p:nvSpPr>
        <p:spPr>
          <a:xfrm rot="16200000">
            <a:off x="-508659" y="6320397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Graue Linie = Schnittlinie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78596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702258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617663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533379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449060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483190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46476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567418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548856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734844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716417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820510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802084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633785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652212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3933691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633633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18DCE8A-9A08-8145-E07B-A2B7A0951838}"/>
              </a:ext>
            </a:extLst>
          </p:cNvPr>
          <p:cNvSpPr txBox="1"/>
          <p:nvPr/>
        </p:nvSpPr>
        <p:spPr>
          <a:xfrm>
            <a:off x="1404824" y="1623786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Nur geeignet für beidseitigen Druck an der längeren Seite</a:t>
            </a:r>
          </a:p>
          <a:p>
            <a:pPr algn="ctr"/>
            <a:r>
              <a:rPr lang="de-DE" dirty="0">
                <a:solidFill>
                  <a:srgbClr val="FF0000"/>
                </a:solidFill>
              </a:rPr>
              <a:t>(Das ist die Vorderseite)</a:t>
            </a:r>
          </a:p>
        </p:txBody>
      </p:sp>
    </p:spTree>
    <p:extLst>
      <p:ext uri="{BB962C8B-B14F-4D97-AF65-F5344CB8AC3E}">
        <p14:creationId xmlns:p14="http://schemas.microsoft.com/office/powerpoint/2010/main" val="41977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70;p14">
            <a:extLst>
              <a:ext uri="{FF2B5EF4-FFF2-40B4-BE49-F238E27FC236}">
                <a16:creationId xmlns:a16="http://schemas.microsoft.com/office/drawing/2014/main" id="{FB148CA0-50D7-33E9-B776-9E861046033B}"/>
              </a:ext>
            </a:extLst>
          </p:cNvPr>
          <p:cNvSpPr/>
          <p:nvPr/>
        </p:nvSpPr>
        <p:spPr>
          <a:xfrm>
            <a:off x="2414655" y="446617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1" name="Google Shape;70;p14">
            <a:extLst>
              <a:ext uri="{FF2B5EF4-FFF2-40B4-BE49-F238E27FC236}">
                <a16:creationId xmlns:a16="http://schemas.microsoft.com/office/drawing/2014/main" id="{02711EBB-046C-7379-F7CC-A81B90722696}"/>
              </a:ext>
            </a:extLst>
          </p:cNvPr>
          <p:cNvSpPr/>
          <p:nvPr/>
        </p:nvSpPr>
        <p:spPr>
          <a:xfrm>
            <a:off x="2414656" y="3629149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10" name="Google Shape;70;p14">
            <a:extLst>
              <a:ext uri="{FF2B5EF4-FFF2-40B4-BE49-F238E27FC236}">
                <a16:creationId xmlns:a16="http://schemas.microsoft.com/office/drawing/2014/main" id="{F4782E8B-5FB5-8F81-8005-24E1DC08773B}"/>
              </a:ext>
            </a:extLst>
          </p:cNvPr>
          <p:cNvSpPr/>
          <p:nvPr/>
        </p:nvSpPr>
        <p:spPr>
          <a:xfrm>
            <a:off x="2414657" y="2783194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9" name="Google Shape;70;p14">
            <a:extLst>
              <a:ext uri="{FF2B5EF4-FFF2-40B4-BE49-F238E27FC236}">
                <a16:creationId xmlns:a16="http://schemas.microsoft.com/office/drawing/2014/main" id="{F4BEC9BF-BB31-99FB-7BDD-C2DB074EE9B5}"/>
              </a:ext>
            </a:extLst>
          </p:cNvPr>
          <p:cNvSpPr/>
          <p:nvPr/>
        </p:nvSpPr>
        <p:spPr>
          <a:xfrm>
            <a:off x="2414655" y="1940355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70" name="Google Shape;70;p14"/>
          <p:cNvSpPr/>
          <p:nvPr/>
        </p:nvSpPr>
        <p:spPr>
          <a:xfrm>
            <a:off x="2414663" y="1097164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71" name="Google Shape;71;p14"/>
          <p:cNvCxnSpPr>
            <a:cxnSpLocks/>
          </p:cNvCxnSpPr>
          <p:nvPr/>
        </p:nvCxnSpPr>
        <p:spPr>
          <a:xfrm>
            <a:off x="1935480" y="1438465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843872" y="12542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4"/>
          <p:cNvCxnSpPr>
            <a:cxnSpLocks/>
          </p:cNvCxnSpPr>
          <p:nvPr/>
        </p:nvCxnSpPr>
        <p:spPr>
          <a:xfrm>
            <a:off x="1935480" y="2280747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843871" y="209512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4"/>
          <p:cNvCxnSpPr>
            <a:cxnSpLocks/>
          </p:cNvCxnSpPr>
          <p:nvPr/>
        </p:nvCxnSpPr>
        <p:spPr>
          <a:xfrm>
            <a:off x="1935480" y="3955003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843870" y="377073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</p:cNvCxnSpPr>
          <p:nvPr/>
        </p:nvCxnSpPr>
        <p:spPr>
          <a:xfrm>
            <a:off x="1935479" y="4811665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843870" y="4627401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590953" y="2944419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" name="Google Shape;71;p14">
            <a:extLst>
              <a:ext uri="{FF2B5EF4-FFF2-40B4-BE49-F238E27FC236}">
                <a16:creationId xmlns:a16="http://schemas.microsoft.com/office/drawing/2014/main" id="{F0FA4A01-8EAB-C9DB-CBEF-EB1DF7BBA454}"/>
              </a:ext>
            </a:extLst>
          </p:cNvPr>
          <p:cNvCxnSpPr>
            <a:cxnSpLocks/>
          </p:cNvCxnSpPr>
          <p:nvPr/>
        </p:nvCxnSpPr>
        <p:spPr>
          <a:xfrm>
            <a:off x="5189220" y="3128683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3498EBA5-0AF2-6D68-7E34-4B063DE8B055}"/>
              </a:ext>
            </a:extLst>
          </p:cNvPr>
          <p:cNvSpPr txBox="1"/>
          <p:nvPr/>
        </p:nvSpPr>
        <p:spPr>
          <a:xfrm>
            <a:off x="2081153" y="605726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67F0E006-B3C6-F46A-0BD9-2AA18ED7F9BC}"/>
              </a:ext>
            </a:extLst>
          </p:cNvPr>
          <p:cNvSpPr txBox="1"/>
          <p:nvPr/>
        </p:nvSpPr>
        <p:spPr>
          <a:xfrm>
            <a:off x="3222906" y="2942895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[MASKED]</a:t>
            </a:r>
            <a:endParaRPr b="1" dirty="0">
              <a:solidFill>
                <a:schemeClr val="tx1">
                  <a:lumMod val="65000"/>
                  <a:lumOff val="3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58;p13">
            <a:extLst>
              <a:ext uri="{FF2B5EF4-FFF2-40B4-BE49-F238E27FC236}">
                <a16:creationId xmlns:a16="http://schemas.microsoft.com/office/drawing/2014/main" id="{62190DD4-1AE3-5FD6-A56E-89AD96C5858C}"/>
              </a:ext>
            </a:extLst>
          </p:cNvPr>
          <p:cNvSpPr/>
          <p:nvPr/>
        </p:nvSpPr>
        <p:spPr>
          <a:xfrm>
            <a:off x="2492351" y="1174860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22" name="Google Shape;59;p13">
            <a:extLst>
              <a:ext uri="{FF2B5EF4-FFF2-40B4-BE49-F238E27FC236}">
                <a16:creationId xmlns:a16="http://schemas.microsoft.com/office/drawing/2014/main" id="{BBA4957C-5EE2-3A26-B798-074CFD72A92C}"/>
              </a:ext>
            </a:extLst>
          </p:cNvPr>
          <p:cNvCxnSpPr>
            <a:cxnSpLocks/>
          </p:cNvCxnSpPr>
          <p:nvPr/>
        </p:nvCxnSpPr>
        <p:spPr>
          <a:xfrm rot="10800000">
            <a:off x="-3" y="520249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60;p13">
            <a:extLst>
              <a:ext uri="{FF2B5EF4-FFF2-40B4-BE49-F238E27FC236}">
                <a16:creationId xmlns:a16="http://schemas.microsoft.com/office/drawing/2014/main" id="{0DB35C55-674F-DF61-81C6-0C188EFA939F}"/>
              </a:ext>
            </a:extLst>
          </p:cNvPr>
          <p:cNvCxnSpPr>
            <a:cxnSpLocks/>
          </p:cNvCxnSpPr>
          <p:nvPr/>
        </p:nvCxnSpPr>
        <p:spPr>
          <a:xfrm rot="10800000">
            <a:off x="-4" y="5387340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59;p13">
            <a:extLst>
              <a:ext uri="{FF2B5EF4-FFF2-40B4-BE49-F238E27FC236}">
                <a16:creationId xmlns:a16="http://schemas.microsoft.com/office/drawing/2014/main" id="{9BC07DEC-DD38-676B-452D-FBD49527127D}"/>
              </a:ext>
            </a:extLst>
          </p:cNvPr>
          <p:cNvCxnSpPr>
            <a:cxnSpLocks/>
          </p:cNvCxnSpPr>
          <p:nvPr/>
        </p:nvCxnSpPr>
        <p:spPr>
          <a:xfrm>
            <a:off x="684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59;p13">
            <a:extLst>
              <a:ext uri="{FF2B5EF4-FFF2-40B4-BE49-F238E27FC236}">
                <a16:creationId xmlns:a16="http://schemas.microsoft.com/office/drawing/2014/main" id="{0E59D5DD-A256-8108-DB09-2E04CCEAB8B2}"/>
              </a:ext>
            </a:extLst>
          </p:cNvPr>
          <p:cNvCxnSpPr>
            <a:cxnSpLocks/>
          </p:cNvCxnSpPr>
          <p:nvPr/>
        </p:nvCxnSpPr>
        <p:spPr>
          <a:xfrm>
            <a:off x="720000" y="8128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58;p13">
            <a:extLst>
              <a:ext uri="{FF2B5EF4-FFF2-40B4-BE49-F238E27FC236}">
                <a16:creationId xmlns:a16="http://schemas.microsoft.com/office/drawing/2014/main" id="{A566A36F-0778-476A-D1FB-3B8CC45EE4B9}"/>
              </a:ext>
            </a:extLst>
          </p:cNvPr>
          <p:cNvSpPr/>
          <p:nvPr/>
        </p:nvSpPr>
        <p:spPr>
          <a:xfrm>
            <a:off x="2492351" y="200991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7" name="Google Shape;58;p13">
            <a:extLst>
              <a:ext uri="{FF2B5EF4-FFF2-40B4-BE49-F238E27FC236}">
                <a16:creationId xmlns:a16="http://schemas.microsoft.com/office/drawing/2014/main" id="{4D2C9247-57FB-3B45-31E6-4B7287B420A7}"/>
              </a:ext>
            </a:extLst>
          </p:cNvPr>
          <p:cNvSpPr/>
          <p:nvPr/>
        </p:nvSpPr>
        <p:spPr>
          <a:xfrm>
            <a:off x="2492351" y="370578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8" name="Google Shape;58;p13">
            <a:extLst>
              <a:ext uri="{FF2B5EF4-FFF2-40B4-BE49-F238E27FC236}">
                <a16:creationId xmlns:a16="http://schemas.microsoft.com/office/drawing/2014/main" id="{3ECAF7E0-1408-77DB-71BC-D0C233564636}"/>
              </a:ext>
            </a:extLst>
          </p:cNvPr>
          <p:cNvSpPr/>
          <p:nvPr/>
        </p:nvSpPr>
        <p:spPr>
          <a:xfrm>
            <a:off x="2492351" y="4538755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29" name="Google Shape;70;p14">
            <a:extLst>
              <a:ext uri="{FF2B5EF4-FFF2-40B4-BE49-F238E27FC236}">
                <a16:creationId xmlns:a16="http://schemas.microsoft.com/office/drawing/2014/main" id="{04A3B991-2613-26B0-124F-9D87181D388A}"/>
              </a:ext>
            </a:extLst>
          </p:cNvPr>
          <p:cNvSpPr/>
          <p:nvPr/>
        </p:nvSpPr>
        <p:spPr>
          <a:xfrm>
            <a:off x="2414655" y="9331743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0" name="Google Shape;70;p14">
            <a:extLst>
              <a:ext uri="{FF2B5EF4-FFF2-40B4-BE49-F238E27FC236}">
                <a16:creationId xmlns:a16="http://schemas.microsoft.com/office/drawing/2014/main" id="{DB2DE871-10CE-3EB7-A74C-5D469D307B86}"/>
              </a:ext>
            </a:extLst>
          </p:cNvPr>
          <p:cNvSpPr/>
          <p:nvPr/>
        </p:nvSpPr>
        <p:spPr>
          <a:xfrm>
            <a:off x="2414656" y="8494716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1" name="Google Shape;70;p14">
            <a:extLst>
              <a:ext uri="{FF2B5EF4-FFF2-40B4-BE49-F238E27FC236}">
                <a16:creationId xmlns:a16="http://schemas.microsoft.com/office/drawing/2014/main" id="{D59DD58E-C312-D01C-5806-97B5646C7C63}"/>
              </a:ext>
            </a:extLst>
          </p:cNvPr>
          <p:cNvSpPr/>
          <p:nvPr/>
        </p:nvSpPr>
        <p:spPr>
          <a:xfrm>
            <a:off x="2414657" y="7648761"/>
            <a:ext cx="2669387" cy="690978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2" name="Google Shape;70;p14">
            <a:extLst>
              <a:ext uri="{FF2B5EF4-FFF2-40B4-BE49-F238E27FC236}">
                <a16:creationId xmlns:a16="http://schemas.microsoft.com/office/drawing/2014/main" id="{C0F9A545-191F-19B1-8BA0-CF99269E256D}"/>
              </a:ext>
            </a:extLst>
          </p:cNvPr>
          <p:cNvSpPr/>
          <p:nvPr/>
        </p:nvSpPr>
        <p:spPr>
          <a:xfrm>
            <a:off x="2414655" y="6805922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33" name="Google Shape;70;p14">
            <a:extLst>
              <a:ext uri="{FF2B5EF4-FFF2-40B4-BE49-F238E27FC236}">
                <a16:creationId xmlns:a16="http://schemas.microsoft.com/office/drawing/2014/main" id="{278B031C-525C-572B-34E7-A384099A8FCC}"/>
              </a:ext>
            </a:extLst>
          </p:cNvPr>
          <p:cNvSpPr/>
          <p:nvPr/>
        </p:nvSpPr>
        <p:spPr>
          <a:xfrm>
            <a:off x="2414663" y="5962731"/>
            <a:ext cx="2669387" cy="6909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34" name="Google Shape;71;p14">
            <a:extLst>
              <a:ext uri="{FF2B5EF4-FFF2-40B4-BE49-F238E27FC236}">
                <a16:creationId xmlns:a16="http://schemas.microsoft.com/office/drawing/2014/main" id="{4E08FD69-51F4-14F7-578B-867F8BFD1AAD}"/>
              </a:ext>
            </a:extLst>
          </p:cNvPr>
          <p:cNvCxnSpPr>
            <a:cxnSpLocks/>
          </p:cNvCxnSpPr>
          <p:nvPr/>
        </p:nvCxnSpPr>
        <p:spPr>
          <a:xfrm>
            <a:off x="1935480" y="6304032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087D2048-A5BF-302F-5ADD-96FE9FDAEC4F}"/>
              </a:ext>
            </a:extLst>
          </p:cNvPr>
          <p:cNvSpPr txBox="1"/>
          <p:nvPr/>
        </p:nvSpPr>
        <p:spPr>
          <a:xfrm>
            <a:off x="843872" y="61197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1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" name="Google Shape;73;p14">
            <a:extLst>
              <a:ext uri="{FF2B5EF4-FFF2-40B4-BE49-F238E27FC236}">
                <a16:creationId xmlns:a16="http://schemas.microsoft.com/office/drawing/2014/main" id="{64DCD171-58A7-6A53-D99E-05755AF15757}"/>
              </a:ext>
            </a:extLst>
          </p:cNvPr>
          <p:cNvCxnSpPr>
            <a:cxnSpLocks/>
          </p:cNvCxnSpPr>
          <p:nvPr/>
        </p:nvCxnSpPr>
        <p:spPr>
          <a:xfrm>
            <a:off x="1935480" y="7146314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74;p14">
            <a:extLst>
              <a:ext uri="{FF2B5EF4-FFF2-40B4-BE49-F238E27FC236}">
                <a16:creationId xmlns:a16="http://schemas.microsoft.com/office/drawing/2014/main" id="{93930104-FEC1-FBD9-0A5D-995A0FC3B850}"/>
              </a:ext>
            </a:extLst>
          </p:cNvPr>
          <p:cNvSpPr txBox="1"/>
          <p:nvPr/>
        </p:nvSpPr>
        <p:spPr>
          <a:xfrm>
            <a:off x="843871" y="696068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2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" name="Google Shape;75;p14">
            <a:extLst>
              <a:ext uri="{FF2B5EF4-FFF2-40B4-BE49-F238E27FC236}">
                <a16:creationId xmlns:a16="http://schemas.microsoft.com/office/drawing/2014/main" id="{D0A7883C-5DFA-634D-5122-F95EBD54E920}"/>
              </a:ext>
            </a:extLst>
          </p:cNvPr>
          <p:cNvCxnSpPr>
            <a:cxnSpLocks/>
          </p:cNvCxnSpPr>
          <p:nvPr/>
        </p:nvCxnSpPr>
        <p:spPr>
          <a:xfrm>
            <a:off x="1935480" y="8820570"/>
            <a:ext cx="40173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Google Shape;76;p14">
            <a:extLst>
              <a:ext uri="{FF2B5EF4-FFF2-40B4-BE49-F238E27FC236}">
                <a16:creationId xmlns:a16="http://schemas.microsoft.com/office/drawing/2014/main" id="{CBC20FF2-FFD2-8531-7D77-0C6503E4D2FA}"/>
              </a:ext>
            </a:extLst>
          </p:cNvPr>
          <p:cNvSpPr txBox="1"/>
          <p:nvPr/>
        </p:nvSpPr>
        <p:spPr>
          <a:xfrm>
            <a:off x="843870" y="863630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3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" name="Google Shape;77;p14">
            <a:extLst>
              <a:ext uri="{FF2B5EF4-FFF2-40B4-BE49-F238E27FC236}">
                <a16:creationId xmlns:a16="http://schemas.microsoft.com/office/drawing/2014/main" id="{C2FD7F6A-EC43-866E-160B-700EF1E9855F}"/>
              </a:ext>
            </a:extLst>
          </p:cNvPr>
          <p:cNvCxnSpPr>
            <a:cxnSpLocks/>
          </p:cNvCxnSpPr>
          <p:nvPr/>
        </p:nvCxnSpPr>
        <p:spPr>
          <a:xfrm>
            <a:off x="1935479" y="9677232"/>
            <a:ext cx="401486" cy="74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78;p14">
            <a:extLst>
              <a:ext uri="{FF2B5EF4-FFF2-40B4-BE49-F238E27FC236}">
                <a16:creationId xmlns:a16="http://schemas.microsoft.com/office/drawing/2014/main" id="{A153129F-A075-C6CA-BE78-D22A06B90C51}"/>
              </a:ext>
            </a:extLst>
          </p:cNvPr>
          <p:cNvSpPr txBox="1"/>
          <p:nvPr/>
        </p:nvSpPr>
        <p:spPr>
          <a:xfrm>
            <a:off x="843870" y="9492968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r"/>
            <a:r>
              <a:rPr lang="de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Eingabe 4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80;p14">
            <a:extLst>
              <a:ext uri="{FF2B5EF4-FFF2-40B4-BE49-F238E27FC236}">
                <a16:creationId xmlns:a16="http://schemas.microsoft.com/office/drawing/2014/main" id="{067D9E4A-7A98-C6A3-AB61-4AB3E80ECE23}"/>
              </a:ext>
            </a:extLst>
          </p:cNvPr>
          <p:cNvSpPr txBox="1"/>
          <p:nvPr/>
        </p:nvSpPr>
        <p:spPr>
          <a:xfrm>
            <a:off x="5590953" y="7809986"/>
            <a:ext cx="1052883" cy="36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r>
              <a:rPr lang="de" b="1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Ausgabe</a:t>
            </a:r>
            <a:endParaRPr b="1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" name="Google Shape;71;p14">
            <a:extLst>
              <a:ext uri="{FF2B5EF4-FFF2-40B4-BE49-F238E27FC236}">
                <a16:creationId xmlns:a16="http://schemas.microsoft.com/office/drawing/2014/main" id="{3E5A9831-52E6-4F11-71D5-FFAA1E25640D}"/>
              </a:ext>
            </a:extLst>
          </p:cNvPr>
          <p:cNvCxnSpPr>
            <a:cxnSpLocks/>
          </p:cNvCxnSpPr>
          <p:nvPr/>
        </p:nvCxnSpPr>
        <p:spPr>
          <a:xfrm>
            <a:off x="5189220" y="7994250"/>
            <a:ext cx="401733" cy="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72;p14">
            <a:extLst>
              <a:ext uri="{FF2B5EF4-FFF2-40B4-BE49-F238E27FC236}">
                <a16:creationId xmlns:a16="http://schemas.microsoft.com/office/drawing/2014/main" id="{E53C69FF-375B-3DF0-2BB5-369D0D91424F}"/>
              </a:ext>
            </a:extLst>
          </p:cNvPr>
          <p:cNvSpPr txBox="1"/>
          <p:nvPr/>
        </p:nvSpPr>
        <p:spPr>
          <a:xfrm>
            <a:off x="2081153" y="5471293"/>
            <a:ext cx="3336390" cy="39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802" tIns="75802" rIns="75802" bIns="75802" anchor="t" anchorCtr="0">
            <a:spAutoFit/>
          </a:bodyPr>
          <a:lstStyle/>
          <a:p>
            <a:pPr algn="ctr"/>
            <a:r>
              <a:rPr lang="de" sz="1600" b="1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Masked Language Modelling</a:t>
            </a:r>
            <a:endParaRPr sz="1600" b="1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58;p13">
            <a:extLst>
              <a:ext uri="{FF2B5EF4-FFF2-40B4-BE49-F238E27FC236}">
                <a16:creationId xmlns:a16="http://schemas.microsoft.com/office/drawing/2014/main" id="{A1B452AB-0D94-63DD-D575-0F325A25DEB0}"/>
              </a:ext>
            </a:extLst>
          </p:cNvPr>
          <p:cNvSpPr/>
          <p:nvPr/>
        </p:nvSpPr>
        <p:spPr>
          <a:xfrm>
            <a:off x="2492351" y="6040427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cxnSp>
        <p:nvCxnSpPr>
          <p:cNvPr id="47" name="Google Shape;59;p13">
            <a:extLst>
              <a:ext uri="{FF2B5EF4-FFF2-40B4-BE49-F238E27FC236}">
                <a16:creationId xmlns:a16="http://schemas.microsoft.com/office/drawing/2014/main" id="{44F29C73-1958-5E2C-60EC-4F7DADD6FBA0}"/>
              </a:ext>
            </a:extLst>
          </p:cNvPr>
          <p:cNvCxnSpPr>
            <a:cxnSpLocks/>
          </p:cNvCxnSpPr>
          <p:nvPr/>
        </p:nvCxnSpPr>
        <p:spPr>
          <a:xfrm rot="10800000">
            <a:off x="-3" y="5385816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60;p13">
            <a:extLst>
              <a:ext uri="{FF2B5EF4-FFF2-40B4-BE49-F238E27FC236}">
                <a16:creationId xmlns:a16="http://schemas.microsoft.com/office/drawing/2014/main" id="{20AE4A7B-34A9-7EAC-4E20-D218A041898D}"/>
              </a:ext>
            </a:extLst>
          </p:cNvPr>
          <p:cNvCxnSpPr>
            <a:cxnSpLocks/>
          </p:cNvCxnSpPr>
          <p:nvPr/>
        </p:nvCxnSpPr>
        <p:spPr>
          <a:xfrm rot="10800000">
            <a:off x="-4" y="10252907"/>
            <a:ext cx="7559675" cy="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59;p13">
            <a:extLst>
              <a:ext uri="{FF2B5EF4-FFF2-40B4-BE49-F238E27FC236}">
                <a16:creationId xmlns:a16="http://schemas.microsoft.com/office/drawing/2014/main" id="{733CDFDC-76BC-819A-1CC6-918736497CEC}"/>
              </a:ext>
            </a:extLst>
          </p:cNvPr>
          <p:cNvCxnSpPr>
            <a:cxnSpLocks/>
          </p:cNvCxnSpPr>
          <p:nvPr/>
        </p:nvCxnSpPr>
        <p:spPr>
          <a:xfrm>
            <a:off x="684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9;p13">
            <a:extLst>
              <a:ext uri="{FF2B5EF4-FFF2-40B4-BE49-F238E27FC236}">
                <a16:creationId xmlns:a16="http://schemas.microsoft.com/office/drawing/2014/main" id="{5535DE88-14F5-6E65-92ED-BB4800A8D9BC}"/>
              </a:ext>
            </a:extLst>
          </p:cNvPr>
          <p:cNvCxnSpPr>
            <a:cxnSpLocks/>
          </p:cNvCxnSpPr>
          <p:nvPr/>
        </p:nvCxnSpPr>
        <p:spPr>
          <a:xfrm>
            <a:off x="720000" y="4873695"/>
            <a:ext cx="0" cy="5733946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8;p13">
            <a:extLst>
              <a:ext uri="{FF2B5EF4-FFF2-40B4-BE49-F238E27FC236}">
                <a16:creationId xmlns:a16="http://schemas.microsoft.com/office/drawing/2014/main" id="{7EACF739-8D45-3371-F15D-0C3C0BB683D3}"/>
              </a:ext>
            </a:extLst>
          </p:cNvPr>
          <p:cNvSpPr/>
          <p:nvPr/>
        </p:nvSpPr>
        <p:spPr>
          <a:xfrm>
            <a:off x="2492351" y="6875484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2" name="Google Shape;58;p13">
            <a:extLst>
              <a:ext uri="{FF2B5EF4-FFF2-40B4-BE49-F238E27FC236}">
                <a16:creationId xmlns:a16="http://schemas.microsoft.com/office/drawing/2014/main" id="{5B2B014E-15CF-1518-4BAD-D829C6D1C393}"/>
              </a:ext>
            </a:extLst>
          </p:cNvPr>
          <p:cNvSpPr/>
          <p:nvPr/>
        </p:nvSpPr>
        <p:spPr>
          <a:xfrm>
            <a:off x="2492351" y="857135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3" name="Google Shape;58;p13">
            <a:extLst>
              <a:ext uri="{FF2B5EF4-FFF2-40B4-BE49-F238E27FC236}">
                <a16:creationId xmlns:a16="http://schemas.microsoft.com/office/drawing/2014/main" id="{6F7BA1A0-B6C4-B4D0-1C65-2FD4AF3E30B4}"/>
              </a:ext>
            </a:extLst>
          </p:cNvPr>
          <p:cNvSpPr/>
          <p:nvPr/>
        </p:nvSpPr>
        <p:spPr>
          <a:xfrm>
            <a:off x="2492351" y="94043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54" name="Google Shape;58;p13">
            <a:extLst>
              <a:ext uri="{FF2B5EF4-FFF2-40B4-BE49-F238E27FC236}">
                <a16:creationId xmlns:a16="http://schemas.microsoft.com/office/drawing/2014/main" id="{7D12CA34-D007-6B0B-0759-01EC4AC9D0DC}"/>
              </a:ext>
            </a:extLst>
          </p:cNvPr>
          <p:cNvSpPr/>
          <p:nvPr/>
        </p:nvSpPr>
        <p:spPr>
          <a:xfrm>
            <a:off x="2492351" y="7720922"/>
            <a:ext cx="2513992" cy="535939"/>
          </a:xfrm>
          <a:prstGeom prst="rect">
            <a:avLst/>
          </a:prstGeom>
          <a:noFill/>
          <a:ln w="63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802" tIns="75802" rIns="75802" bIns="75802" anchor="ctr" anchorCtr="0">
            <a:noAutofit/>
          </a:bodyPr>
          <a:lstStyle/>
          <a:p>
            <a:pPr algn="ctr"/>
            <a:endParaRPr sz="99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B3FE5E4-F4D2-EDFB-E750-488A925694BE}"/>
              </a:ext>
            </a:extLst>
          </p:cNvPr>
          <p:cNvSpPr txBox="1"/>
          <p:nvPr/>
        </p:nvSpPr>
        <p:spPr>
          <a:xfrm rot="16200000">
            <a:off x="-508659" y="2764070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Graue Linie = Schnittlinie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0FB2D93-107B-3CDE-D2CF-8C1045B7B025}"/>
              </a:ext>
            </a:extLst>
          </p:cNvPr>
          <p:cNvSpPr txBox="1"/>
          <p:nvPr/>
        </p:nvSpPr>
        <p:spPr>
          <a:xfrm>
            <a:off x="2721662" y="1306866"/>
            <a:ext cx="2055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</a:rPr>
              <a:t>Weißer Rahmen = Schnittlinie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Benutzerdefiniert</PresentationFormat>
  <Paragraphs>27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Roboto</vt:lpstr>
      <vt:lpstr>Simple Light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</dc:creator>
  <cp:lastModifiedBy>Tom Lange</cp:lastModifiedBy>
  <cp:revision>14</cp:revision>
  <cp:lastPrinted>2024-05-15T12:10:06Z</cp:lastPrinted>
  <dcterms:modified xsi:type="dcterms:W3CDTF">2024-06-23T15:13:32Z</dcterms:modified>
</cp:coreProperties>
</file>