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797675" cy="9926638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747775"/>
          </p15:clr>
        </p15:guide>
        <p15:guide id="2" pos="238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4C4C4C"/>
    <a:srgbClr val="3333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274" y="82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4eb688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4eb6888f_1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839"/>
            <a:ext cx="7044600" cy="4267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646"/>
            <a:ext cx="7044600" cy="1647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440"/>
            <a:ext cx="7044600" cy="4081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919"/>
            <a:ext cx="7044600" cy="2704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8429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237"/>
            <a:ext cx="7044600" cy="174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792"/>
            <a:ext cx="7044600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8429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6" y="2395792"/>
            <a:ext cx="3306901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60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792"/>
            <a:ext cx="3306901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60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6" y="1154994"/>
            <a:ext cx="2321700" cy="1570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6" y="2888733"/>
            <a:ext cx="2321700" cy="660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81"/>
            <a:ext cx="5264700" cy="8504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9"/>
            <a:ext cx="3780000" cy="106924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552"/>
            <a:ext cx="3344400" cy="3081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7097"/>
            <a:ext cx="3344400" cy="256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224"/>
            <a:ext cx="3172200" cy="7681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79059" lvl="0" indent="-28429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619"/>
            <a:ext cx="4959600" cy="1257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79059" lvl="0" indent="-1895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792"/>
            <a:ext cx="7044600" cy="710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30">
                <a:solidFill>
                  <a:schemeClr val="dk2"/>
                </a:solidFill>
              </a:defRPr>
            </a:lvl1pPr>
            <a:lvl2pPr lvl="1" algn="r">
              <a:buNone/>
              <a:defRPr sz="830">
                <a:solidFill>
                  <a:schemeClr val="dk2"/>
                </a:solidFill>
              </a:defRPr>
            </a:lvl2pPr>
            <a:lvl3pPr lvl="2" algn="r">
              <a:buNone/>
              <a:defRPr sz="830">
                <a:solidFill>
                  <a:schemeClr val="dk2"/>
                </a:solidFill>
              </a:defRPr>
            </a:lvl3pPr>
            <a:lvl4pPr lvl="3" algn="r">
              <a:buNone/>
              <a:defRPr sz="830">
                <a:solidFill>
                  <a:schemeClr val="dk2"/>
                </a:solidFill>
              </a:defRPr>
            </a:lvl4pPr>
            <a:lvl5pPr lvl="4" algn="r">
              <a:buNone/>
              <a:defRPr sz="830">
                <a:solidFill>
                  <a:schemeClr val="dk2"/>
                </a:solidFill>
              </a:defRPr>
            </a:lvl5pPr>
            <a:lvl6pPr lvl="5" algn="r">
              <a:buNone/>
              <a:defRPr sz="830">
                <a:solidFill>
                  <a:schemeClr val="dk2"/>
                </a:solidFill>
              </a:defRPr>
            </a:lvl6pPr>
            <a:lvl7pPr lvl="6" algn="r">
              <a:buNone/>
              <a:defRPr sz="830">
                <a:solidFill>
                  <a:schemeClr val="dk2"/>
                </a:solidFill>
              </a:defRPr>
            </a:lvl7pPr>
            <a:lvl8pPr lvl="7" algn="r">
              <a:buNone/>
              <a:defRPr sz="830">
                <a:solidFill>
                  <a:schemeClr val="dk2"/>
                </a:solidFill>
              </a:defRPr>
            </a:lvl8pPr>
            <a:lvl9pPr lvl="8" algn="r">
              <a:buNone/>
              <a:defRPr sz="83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2523088" y="4569461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59" name="Google Shape;59;p13"/>
          <p:cNvCxnSpPr>
            <a:cxnSpLocks/>
          </p:cNvCxnSpPr>
          <p:nvPr/>
        </p:nvCxnSpPr>
        <p:spPr>
          <a:xfrm rot="10800000">
            <a:off x="-3" y="4269125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>
            <a:cxnSpLocks/>
          </p:cNvCxnSpPr>
          <p:nvPr/>
        </p:nvCxnSpPr>
        <p:spPr>
          <a:xfrm rot="10800000">
            <a:off x="-4" y="8780780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7827C550-E74B-D425-142C-A462CD518CF4}"/>
              </a:ext>
            </a:extLst>
          </p:cNvPr>
          <p:cNvSpPr/>
          <p:nvPr/>
        </p:nvSpPr>
        <p:spPr>
          <a:xfrm>
            <a:off x="2523088" y="5413857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7F723D84-7322-B06C-5951-2F4A14000F38}"/>
              </a:ext>
            </a:extLst>
          </p:cNvPr>
          <p:cNvSpPr/>
          <p:nvPr/>
        </p:nvSpPr>
        <p:spPr>
          <a:xfrm>
            <a:off x="2523088" y="6255713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26179D02-40AC-AFDC-12A6-C10DD9FF4CFD}"/>
              </a:ext>
            </a:extLst>
          </p:cNvPr>
          <p:cNvSpPr/>
          <p:nvPr/>
        </p:nvSpPr>
        <p:spPr>
          <a:xfrm>
            <a:off x="2523088" y="7100109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A15926A7-D356-91CE-5AF4-2CB86DE5B2BE}"/>
              </a:ext>
            </a:extLst>
          </p:cNvPr>
          <p:cNvSpPr/>
          <p:nvPr/>
        </p:nvSpPr>
        <p:spPr>
          <a:xfrm>
            <a:off x="2522840" y="7936384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13" name="Google Shape;59;p13">
            <a:extLst>
              <a:ext uri="{FF2B5EF4-FFF2-40B4-BE49-F238E27FC236}">
                <a16:creationId xmlns:a16="http://schemas.microsoft.com/office/drawing/2014/main" id="{4B40226A-D09D-A49E-D042-D935E19C44C7}"/>
              </a:ext>
            </a:extLst>
          </p:cNvPr>
          <p:cNvCxnSpPr>
            <a:cxnSpLocks/>
          </p:cNvCxnSpPr>
          <p:nvPr/>
        </p:nvCxnSpPr>
        <p:spPr>
          <a:xfrm>
            <a:off x="6840000" y="3911850"/>
            <a:ext cx="0" cy="5223664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9;p13">
            <a:extLst>
              <a:ext uri="{FF2B5EF4-FFF2-40B4-BE49-F238E27FC236}">
                <a16:creationId xmlns:a16="http://schemas.microsoft.com/office/drawing/2014/main" id="{3FBC1A25-B752-E4FB-1675-F086727095F6}"/>
              </a:ext>
            </a:extLst>
          </p:cNvPr>
          <p:cNvCxnSpPr>
            <a:cxnSpLocks/>
          </p:cNvCxnSpPr>
          <p:nvPr/>
        </p:nvCxnSpPr>
        <p:spPr>
          <a:xfrm>
            <a:off x="720000" y="3911850"/>
            <a:ext cx="0" cy="5223664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FB148CA0-50D7-33E9-B776-9E861046033B}"/>
              </a:ext>
            </a:extLst>
          </p:cNvPr>
          <p:cNvSpPr/>
          <p:nvPr/>
        </p:nvSpPr>
        <p:spPr>
          <a:xfrm>
            <a:off x="2414655" y="7859616"/>
            <a:ext cx="2669387" cy="69097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70;p14">
            <a:extLst>
              <a:ext uri="{FF2B5EF4-FFF2-40B4-BE49-F238E27FC236}">
                <a16:creationId xmlns:a16="http://schemas.microsoft.com/office/drawing/2014/main" id="{02711EBB-046C-7379-F7CC-A81B90722696}"/>
              </a:ext>
            </a:extLst>
          </p:cNvPr>
          <p:cNvSpPr/>
          <p:nvPr/>
        </p:nvSpPr>
        <p:spPr>
          <a:xfrm>
            <a:off x="2414656" y="7022589"/>
            <a:ext cx="2669387" cy="69097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4782E8B-5FB5-8F81-8005-24E1DC08773B}"/>
              </a:ext>
            </a:extLst>
          </p:cNvPr>
          <p:cNvSpPr/>
          <p:nvPr/>
        </p:nvSpPr>
        <p:spPr>
          <a:xfrm>
            <a:off x="2414657" y="6176634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4BEC9BF-BB31-99FB-7BDD-C2DB074EE9B5}"/>
              </a:ext>
            </a:extLst>
          </p:cNvPr>
          <p:cNvSpPr/>
          <p:nvPr/>
        </p:nvSpPr>
        <p:spPr>
          <a:xfrm>
            <a:off x="2414655" y="5333795"/>
            <a:ext cx="2669387" cy="69097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70" name="Google Shape;70;p14"/>
          <p:cNvSpPr/>
          <p:nvPr/>
        </p:nvSpPr>
        <p:spPr>
          <a:xfrm>
            <a:off x="2414663" y="4490604"/>
            <a:ext cx="2669387" cy="69097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>
            <a:off x="1935480" y="4831905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882597" y="4642935"/>
            <a:ext cx="1052883" cy="38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sz="1492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sz="1492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</p:cNvCxnSpPr>
          <p:nvPr/>
        </p:nvCxnSpPr>
        <p:spPr>
          <a:xfrm>
            <a:off x="1935480" y="5674187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882597" y="5482787"/>
            <a:ext cx="1052883" cy="38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sz="1492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sz="1492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>
            <a:cxnSpLocks/>
          </p:cNvCxnSpPr>
          <p:nvPr/>
        </p:nvCxnSpPr>
        <p:spPr>
          <a:xfrm>
            <a:off x="1935480" y="7348443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882596" y="7173953"/>
            <a:ext cx="1052883" cy="38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sz="1492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sz="1492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</p:cNvCxnSpPr>
          <p:nvPr/>
        </p:nvCxnSpPr>
        <p:spPr>
          <a:xfrm>
            <a:off x="1935479" y="8205105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882595" y="8018425"/>
            <a:ext cx="1052883" cy="38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sz="1492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sz="1492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499513" y="6327998"/>
            <a:ext cx="1052883" cy="38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sz="1492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sz="1492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71;p14">
            <a:extLst>
              <a:ext uri="{FF2B5EF4-FFF2-40B4-BE49-F238E27FC236}">
                <a16:creationId xmlns:a16="http://schemas.microsoft.com/office/drawing/2014/main" id="{F0FA4A01-8EAB-C9DB-CBEF-EB1DF7BBA454}"/>
              </a:ext>
            </a:extLst>
          </p:cNvPr>
          <p:cNvCxnSpPr>
            <a:cxnSpLocks/>
          </p:cNvCxnSpPr>
          <p:nvPr/>
        </p:nvCxnSpPr>
        <p:spPr>
          <a:xfrm>
            <a:off x="5189220" y="6522123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Benutzerdefiniert</PresentationFormat>
  <Paragraphs>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Roboto</vt:lpstr>
      <vt:lpstr>Arial</vt:lpstr>
      <vt:lpstr>Simple Light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Tom Lange</cp:lastModifiedBy>
  <cp:revision>4</cp:revision>
  <cp:lastPrinted>2024-05-15T12:10:06Z</cp:lastPrinted>
  <dcterms:modified xsi:type="dcterms:W3CDTF">2024-05-31T11:40:41Z</dcterms:modified>
</cp:coreProperties>
</file>