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61" r:id="rId2"/>
    <p:sldId id="256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FE955F-C9B3-46B7-AD53-E5F0359CD305}" v="184" dt="2024-08-22T13:32:35.6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ime Gonzalez" userId="943a16ed1f0eb54f" providerId="LiveId" clId="{60FE955F-C9B3-46B7-AD53-E5F0359CD305}"/>
    <pc:docChg chg="undo custSel addSld delSld modSld sldOrd">
      <pc:chgData name="Jaime Gonzalez" userId="943a16ed1f0eb54f" providerId="LiveId" clId="{60FE955F-C9B3-46B7-AD53-E5F0359CD305}" dt="2024-08-22T13:35:39.004" v="967" actId="1076"/>
      <pc:docMkLst>
        <pc:docMk/>
      </pc:docMkLst>
      <pc:sldChg chg="new del">
        <pc:chgData name="Jaime Gonzalez" userId="943a16ed1f0eb54f" providerId="LiveId" clId="{60FE955F-C9B3-46B7-AD53-E5F0359CD305}" dt="2024-08-22T02:11:27.253" v="2" actId="47"/>
        <pc:sldMkLst>
          <pc:docMk/>
          <pc:sldMk cId="3317138081" sldId="259"/>
        </pc:sldMkLst>
      </pc:sldChg>
      <pc:sldChg chg="addSp delSp modSp add mod setBg">
        <pc:chgData name="Jaime Gonzalez" userId="943a16ed1f0eb54f" providerId="LiveId" clId="{60FE955F-C9B3-46B7-AD53-E5F0359CD305}" dt="2024-08-22T03:56:46.013" v="94" actId="1076"/>
        <pc:sldMkLst>
          <pc:docMk/>
          <pc:sldMk cId="3764396947" sldId="260"/>
        </pc:sldMkLst>
        <pc:spChg chg="add mod">
          <ac:chgData name="Jaime Gonzalez" userId="943a16ed1f0eb54f" providerId="LiveId" clId="{60FE955F-C9B3-46B7-AD53-E5F0359CD305}" dt="2024-08-22T03:54:30.662" v="76" actId="1076"/>
          <ac:spMkLst>
            <pc:docMk/>
            <pc:sldMk cId="3764396947" sldId="260"/>
            <ac:spMk id="2" creationId="{FB1D68BA-0321-1A4C-27C4-1F157C004C57}"/>
          </ac:spMkLst>
        </pc:spChg>
        <pc:spChg chg="add del mod">
          <ac:chgData name="Jaime Gonzalez" userId="943a16ed1f0eb54f" providerId="LiveId" clId="{60FE955F-C9B3-46B7-AD53-E5F0359CD305}" dt="2024-08-22T02:14:14.118" v="26" actId="478"/>
          <ac:spMkLst>
            <pc:docMk/>
            <pc:sldMk cId="3764396947" sldId="260"/>
            <ac:spMk id="3" creationId="{3384EC43-E776-C0F9-559B-C08829DD33EF}"/>
          </ac:spMkLst>
        </pc:spChg>
        <pc:spChg chg="add del mod">
          <ac:chgData name="Jaime Gonzalez" userId="943a16ed1f0eb54f" providerId="LiveId" clId="{60FE955F-C9B3-46B7-AD53-E5F0359CD305}" dt="2024-08-22T02:14:14.723" v="27" actId="478"/>
          <ac:spMkLst>
            <pc:docMk/>
            <pc:sldMk cId="3764396947" sldId="260"/>
            <ac:spMk id="4" creationId="{D88249FD-C9DC-9244-9F19-8CF0C6E3D2A8}"/>
          </ac:spMkLst>
        </pc:spChg>
        <pc:spChg chg="add del mod">
          <ac:chgData name="Jaime Gonzalez" userId="943a16ed1f0eb54f" providerId="LiveId" clId="{60FE955F-C9B3-46B7-AD53-E5F0359CD305}" dt="2024-08-22T02:14:15.169" v="28" actId="478"/>
          <ac:spMkLst>
            <pc:docMk/>
            <pc:sldMk cId="3764396947" sldId="260"/>
            <ac:spMk id="5" creationId="{2B02AD59-0ECF-06F5-3F4D-CC13EC6D52CC}"/>
          </ac:spMkLst>
        </pc:spChg>
        <pc:spChg chg="add del mod">
          <ac:chgData name="Jaime Gonzalez" userId="943a16ed1f0eb54f" providerId="LiveId" clId="{60FE955F-C9B3-46B7-AD53-E5F0359CD305}" dt="2024-08-22T02:14:15.624" v="29" actId="478"/>
          <ac:spMkLst>
            <pc:docMk/>
            <pc:sldMk cId="3764396947" sldId="260"/>
            <ac:spMk id="6" creationId="{5538AE5B-7FB5-17EF-2117-12D7E916A34C}"/>
          </ac:spMkLst>
        </pc:spChg>
        <pc:spChg chg="add del mod">
          <ac:chgData name="Jaime Gonzalez" userId="943a16ed1f0eb54f" providerId="LiveId" clId="{60FE955F-C9B3-46B7-AD53-E5F0359CD305}" dt="2024-08-22T02:14:16.149" v="30" actId="478"/>
          <ac:spMkLst>
            <pc:docMk/>
            <pc:sldMk cId="3764396947" sldId="260"/>
            <ac:spMk id="7" creationId="{D6C36729-F41B-FE9F-8EBE-E91853F56674}"/>
          </ac:spMkLst>
        </pc:spChg>
        <pc:spChg chg="add del mod">
          <ac:chgData name="Jaime Gonzalez" userId="943a16ed1f0eb54f" providerId="LiveId" clId="{60FE955F-C9B3-46B7-AD53-E5F0359CD305}" dt="2024-08-22T02:14:16.456" v="31" actId="478"/>
          <ac:spMkLst>
            <pc:docMk/>
            <pc:sldMk cId="3764396947" sldId="260"/>
            <ac:spMk id="8" creationId="{760AE240-E8EA-5C20-0456-E6B6925CD5FE}"/>
          </ac:spMkLst>
        </pc:spChg>
        <pc:spChg chg="add del mod">
          <ac:chgData name="Jaime Gonzalez" userId="943a16ed1f0eb54f" providerId="LiveId" clId="{60FE955F-C9B3-46B7-AD53-E5F0359CD305}" dt="2024-08-22T02:14:16.771" v="32" actId="478"/>
          <ac:spMkLst>
            <pc:docMk/>
            <pc:sldMk cId="3764396947" sldId="260"/>
            <ac:spMk id="9" creationId="{6EDA593C-1213-ED1F-77E8-78852203ED44}"/>
          </ac:spMkLst>
        </pc:spChg>
        <pc:spChg chg="del">
          <ac:chgData name="Jaime Gonzalez" userId="943a16ed1f0eb54f" providerId="LiveId" clId="{60FE955F-C9B3-46B7-AD53-E5F0359CD305}" dt="2024-08-22T02:12:28.820" v="17" actId="478"/>
          <ac:spMkLst>
            <pc:docMk/>
            <pc:sldMk cId="3764396947" sldId="260"/>
            <ac:spMk id="10" creationId="{437371D7-F54D-C7CA-2CD5-1F4BBBCA0B1A}"/>
          </ac:spMkLst>
        </pc:spChg>
        <pc:spChg chg="add mod">
          <ac:chgData name="Jaime Gonzalez" userId="943a16ed1f0eb54f" providerId="LiveId" clId="{60FE955F-C9B3-46B7-AD53-E5F0359CD305}" dt="2024-08-22T03:54:30.662" v="76" actId="1076"/>
          <ac:spMkLst>
            <pc:docMk/>
            <pc:sldMk cId="3764396947" sldId="260"/>
            <ac:spMk id="11" creationId="{082CC8D3-32FC-C273-AB44-4CAE4A5A33FA}"/>
          </ac:spMkLst>
        </pc:spChg>
        <pc:spChg chg="del">
          <ac:chgData name="Jaime Gonzalez" userId="943a16ed1f0eb54f" providerId="LiveId" clId="{60FE955F-C9B3-46B7-AD53-E5F0359CD305}" dt="2024-08-22T02:12:25.952" v="12" actId="478"/>
          <ac:spMkLst>
            <pc:docMk/>
            <pc:sldMk cId="3764396947" sldId="260"/>
            <ac:spMk id="12" creationId="{D0C945AA-92FD-77DC-C191-0B01550C5E60}"/>
          </ac:spMkLst>
        </pc:spChg>
        <pc:spChg chg="add mod">
          <ac:chgData name="Jaime Gonzalez" userId="943a16ed1f0eb54f" providerId="LiveId" clId="{60FE955F-C9B3-46B7-AD53-E5F0359CD305}" dt="2024-08-22T03:54:30.662" v="76" actId="1076"/>
          <ac:spMkLst>
            <pc:docMk/>
            <pc:sldMk cId="3764396947" sldId="260"/>
            <ac:spMk id="13" creationId="{15E10669-CDE0-CC2C-6035-F539C9A4A9BD}"/>
          </ac:spMkLst>
        </pc:spChg>
        <pc:spChg chg="add mod">
          <ac:chgData name="Jaime Gonzalez" userId="943a16ed1f0eb54f" providerId="LiveId" clId="{60FE955F-C9B3-46B7-AD53-E5F0359CD305}" dt="2024-08-22T03:54:30.662" v="76" actId="1076"/>
          <ac:spMkLst>
            <pc:docMk/>
            <pc:sldMk cId="3764396947" sldId="260"/>
            <ac:spMk id="14" creationId="{9B83A348-C19A-C8CD-2EF3-F9BDF35F6612}"/>
          </ac:spMkLst>
        </pc:spChg>
        <pc:spChg chg="add mod">
          <ac:chgData name="Jaime Gonzalez" userId="943a16ed1f0eb54f" providerId="LiveId" clId="{60FE955F-C9B3-46B7-AD53-E5F0359CD305}" dt="2024-08-22T03:54:30.662" v="76" actId="1076"/>
          <ac:spMkLst>
            <pc:docMk/>
            <pc:sldMk cId="3764396947" sldId="260"/>
            <ac:spMk id="15" creationId="{33B09DD8-5DD5-5BF0-F951-FB19A9E11758}"/>
          </ac:spMkLst>
        </pc:spChg>
        <pc:spChg chg="add mod">
          <ac:chgData name="Jaime Gonzalez" userId="943a16ed1f0eb54f" providerId="LiveId" clId="{60FE955F-C9B3-46B7-AD53-E5F0359CD305}" dt="2024-08-22T03:54:30.662" v="76" actId="1076"/>
          <ac:spMkLst>
            <pc:docMk/>
            <pc:sldMk cId="3764396947" sldId="260"/>
            <ac:spMk id="16" creationId="{D80C7ECB-61D0-9CC0-0FD9-CC2534C5A86E}"/>
          </ac:spMkLst>
        </pc:spChg>
        <pc:spChg chg="del">
          <ac:chgData name="Jaime Gonzalez" userId="943a16ed1f0eb54f" providerId="LiveId" clId="{60FE955F-C9B3-46B7-AD53-E5F0359CD305}" dt="2024-08-22T02:12:26.664" v="13" actId="478"/>
          <ac:spMkLst>
            <pc:docMk/>
            <pc:sldMk cId="3764396947" sldId="260"/>
            <ac:spMk id="17" creationId="{2DBC0058-EF42-6E5A-CE31-4CABA94DD7F7}"/>
          </ac:spMkLst>
        </pc:spChg>
        <pc:spChg chg="del">
          <ac:chgData name="Jaime Gonzalez" userId="943a16ed1f0eb54f" providerId="LiveId" clId="{60FE955F-C9B3-46B7-AD53-E5F0359CD305}" dt="2024-08-22T02:12:27.199" v="14" actId="478"/>
          <ac:spMkLst>
            <pc:docMk/>
            <pc:sldMk cId="3764396947" sldId="260"/>
            <ac:spMk id="18" creationId="{2863E557-F8AE-5D7B-8615-84976ECB9AE9}"/>
          </ac:spMkLst>
        </pc:spChg>
        <pc:spChg chg="del">
          <ac:chgData name="Jaime Gonzalez" userId="943a16ed1f0eb54f" providerId="LiveId" clId="{60FE955F-C9B3-46B7-AD53-E5F0359CD305}" dt="2024-08-22T02:12:27.609" v="15" actId="478"/>
          <ac:spMkLst>
            <pc:docMk/>
            <pc:sldMk cId="3764396947" sldId="260"/>
            <ac:spMk id="19" creationId="{8A213EDF-1A9F-1E50-0F70-1B7AC4941A2A}"/>
          </ac:spMkLst>
        </pc:spChg>
        <pc:spChg chg="del">
          <ac:chgData name="Jaime Gonzalez" userId="943a16ed1f0eb54f" providerId="LiveId" clId="{60FE955F-C9B3-46B7-AD53-E5F0359CD305}" dt="2024-08-22T02:12:27.988" v="16" actId="478"/>
          <ac:spMkLst>
            <pc:docMk/>
            <pc:sldMk cId="3764396947" sldId="260"/>
            <ac:spMk id="20" creationId="{87F7A904-1491-47F5-84AF-A74ABC84A0FF}"/>
          </ac:spMkLst>
        </pc:spChg>
        <pc:spChg chg="add mod">
          <ac:chgData name="Jaime Gonzalez" userId="943a16ed1f0eb54f" providerId="LiveId" clId="{60FE955F-C9B3-46B7-AD53-E5F0359CD305}" dt="2024-08-22T03:54:30.662" v="76" actId="1076"/>
          <ac:spMkLst>
            <pc:docMk/>
            <pc:sldMk cId="3764396947" sldId="260"/>
            <ac:spMk id="21" creationId="{113BAF56-F4A7-02D3-F02F-64944B3CF3EA}"/>
          </ac:spMkLst>
        </pc:spChg>
        <pc:spChg chg="add mod">
          <ac:chgData name="Jaime Gonzalez" userId="943a16ed1f0eb54f" providerId="LiveId" clId="{60FE955F-C9B3-46B7-AD53-E5F0359CD305}" dt="2024-08-22T03:54:30.662" v="76" actId="1076"/>
          <ac:spMkLst>
            <pc:docMk/>
            <pc:sldMk cId="3764396947" sldId="260"/>
            <ac:spMk id="22" creationId="{F810144A-E9C5-3B0A-F65F-E6E0DD5B8683}"/>
          </ac:spMkLst>
        </pc:spChg>
        <pc:spChg chg="add mod">
          <ac:chgData name="Jaime Gonzalez" userId="943a16ed1f0eb54f" providerId="LiveId" clId="{60FE955F-C9B3-46B7-AD53-E5F0359CD305}" dt="2024-08-22T03:54:30.662" v="76" actId="1076"/>
          <ac:spMkLst>
            <pc:docMk/>
            <pc:sldMk cId="3764396947" sldId="260"/>
            <ac:spMk id="23" creationId="{18E69205-0147-D533-5758-59059A779AF3}"/>
          </ac:spMkLst>
        </pc:spChg>
        <pc:picChg chg="add mod">
          <ac:chgData name="Jaime Gonzalez" userId="943a16ed1f0eb54f" providerId="LiveId" clId="{60FE955F-C9B3-46B7-AD53-E5F0359CD305}" dt="2024-08-22T03:03:32.033" v="58" actId="207"/>
          <ac:picMkLst>
            <pc:docMk/>
            <pc:sldMk cId="3764396947" sldId="260"/>
            <ac:picMk id="4" creationId="{5B8B0E1E-C9D3-686A-F096-BA60ABF01409}"/>
          </ac:picMkLst>
        </pc:picChg>
        <pc:picChg chg="add del mod">
          <ac:chgData name="Jaime Gonzalez" userId="943a16ed1f0eb54f" providerId="LiveId" clId="{60FE955F-C9B3-46B7-AD53-E5F0359CD305}" dt="2024-08-22T03:03:26.021" v="57" actId="478"/>
          <ac:picMkLst>
            <pc:docMk/>
            <pc:sldMk cId="3764396947" sldId="260"/>
            <ac:picMk id="6" creationId="{2FEE917D-A110-DBB9-B8B5-9D14FE261AD9}"/>
          </ac:picMkLst>
        </pc:picChg>
        <pc:picChg chg="add mod">
          <ac:chgData name="Jaime Gonzalez" userId="943a16ed1f0eb54f" providerId="LiveId" clId="{60FE955F-C9B3-46B7-AD53-E5F0359CD305}" dt="2024-08-22T03:04:01.310" v="61" actId="1076"/>
          <ac:picMkLst>
            <pc:docMk/>
            <pc:sldMk cId="3764396947" sldId="260"/>
            <ac:picMk id="8" creationId="{FA84C7B3-3958-4FB3-EDC3-73D1DE3D2C0B}"/>
          </ac:picMkLst>
        </pc:picChg>
        <pc:picChg chg="add mod">
          <ac:chgData name="Jaime Gonzalez" userId="943a16ed1f0eb54f" providerId="LiveId" clId="{60FE955F-C9B3-46B7-AD53-E5F0359CD305}" dt="2024-08-22T03:04:21.740" v="64" actId="1076"/>
          <ac:picMkLst>
            <pc:docMk/>
            <pc:sldMk cId="3764396947" sldId="260"/>
            <ac:picMk id="10" creationId="{D0D7D453-C415-E823-D4EC-AC4720F7CE27}"/>
          </ac:picMkLst>
        </pc:picChg>
        <pc:picChg chg="add mod">
          <ac:chgData name="Jaime Gonzalez" userId="943a16ed1f0eb54f" providerId="LiveId" clId="{60FE955F-C9B3-46B7-AD53-E5F0359CD305}" dt="2024-08-22T03:05:19.492" v="69" actId="1076"/>
          <ac:picMkLst>
            <pc:docMk/>
            <pc:sldMk cId="3764396947" sldId="260"/>
            <ac:picMk id="17" creationId="{8AB54C36-A9E1-2D94-3FFD-87F667D67338}"/>
          </ac:picMkLst>
        </pc:picChg>
        <pc:picChg chg="add mod">
          <ac:chgData name="Jaime Gonzalez" userId="943a16ed1f0eb54f" providerId="LiveId" clId="{60FE955F-C9B3-46B7-AD53-E5F0359CD305}" dt="2024-08-22T03:05:42.069" v="72" actId="1076"/>
          <ac:picMkLst>
            <pc:docMk/>
            <pc:sldMk cId="3764396947" sldId="260"/>
            <ac:picMk id="19" creationId="{689A4F96-56E7-213C-5A0C-C316FD74B8EA}"/>
          </ac:picMkLst>
        </pc:picChg>
        <pc:picChg chg="add mod">
          <ac:chgData name="Jaime Gonzalez" userId="943a16ed1f0eb54f" providerId="LiveId" clId="{60FE955F-C9B3-46B7-AD53-E5F0359CD305}" dt="2024-08-22T03:05:57.556" v="75" actId="1076"/>
          <ac:picMkLst>
            <pc:docMk/>
            <pc:sldMk cId="3764396947" sldId="260"/>
            <ac:picMk id="24" creationId="{E7593BC3-5C96-627B-1B81-57D1D06C95BD}"/>
          </ac:picMkLst>
        </pc:picChg>
        <pc:picChg chg="add mod">
          <ac:chgData name="Jaime Gonzalez" userId="943a16ed1f0eb54f" providerId="LiveId" clId="{60FE955F-C9B3-46B7-AD53-E5F0359CD305}" dt="2024-08-22T03:56:39.945" v="89" actId="1076"/>
          <ac:picMkLst>
            <pc:docMk/>
            <pc:sldMk cId="3764396947" sldId="260"/>
            <ac:picMk id="26" creationId="{5885FABB-1CD9-7505-9BA8-6DF5E738E350}"/>
          </ac:picMkLst>
        </pc:picChg>
        <pc:picChg chg="add mod">
          <ac:chgData name="Jaime Gonzalez" userId="943a16ed1f0eb54f" providerId="LiveId" clId="{60FE955F-C9B3-46B7-AD53-E5F0359CD305}" dt="2024-08-22T03:56:44.398" v="93" actId="1076"/>
          <ac:picMkLst>
            <pc:docMk/>
            <pc:sldMk cId="3764396947" sldId="260"/>
            <ac:picMk id="28" creationId="{1A9F972B-6123-2601-7E10-21B1EDEE5372}"/>
          </ac:picMkLst>
        </pc:picChg>
        <pc:picChg chg="add mod">
          <ac:chgData name="Jaime Gonzalez" userId="943a16ed1f0eb54f" providerId="LiveId" clId="{60FE955F-C9B3-46B7-AD53-E5F0359CD305}" dt="2024-08-22T03:56:46.013" v="94" actId="1076"/>
          <ac:picMkLst>
            <pc:docMk/>
            <pc:sldMk cId="3764396947" sldId="260"/>
            <ac:picMk id="30" creationId="{6BEC2F96-CCC2-22CC-BD13-3EDD41799E6B}"/>
          </ac:picMkLst>
        </pc:picChg>
        <pc:picChg chg="add mod">
          <ac:chgData name="Jaime Gonzalez" userId="943a16ed1f0eb54f" providerId="LiveId" clId="{60FE955F-C9B3-46B7-AD53-E5F0359CD305}" dt="2024-08-22T03:56:42.163" v="91" actId="1076"/>
          <ac:picMkLst>
            <pc:docMk/>
            <pc:sldMk cId="3764396947" sldId="260"/>
            <ac:picMk id="32" creationId="{A9C52D9A-03CF-6BA8-C0E0-C989785EC4BD}"/>
          </ac:picMkLst>
        </pc:picChg>
        <pc:picChg chg="add mod">
          <ac:chgData name="Jaime Gonzalez" userId="943a16ed1f0eb54f" providerId="LiveId" clId="{60FE955F-C9B3-46B7-AD53-E5F0359CD305}" dt="2024-08-22T03:56:41.171" v="90" actId="1076"/>
          <ac:picMkLst>
            <pc:docMk/>
            <pc:sldMk cId="3764396947" sldId="260"/>
            <ac:picMk id="34" creationId="{F4DDD4E5-4028-DC31-EB0E-9E55C38D623E}"/>
          </ac:picMkLst>
        </pc:picChg>
        <pc:picChg chg="add mod">
          <ac:chgData name="Jaime Gonzalez" userId="943a16ed1f0eb54f" providerId="LiveId" clId="{60FE955F-C9B3-46B7-AD53-E5F0359CD305}" dt="2024-08-22T03:56:39.087" v="88" actId="1076"/>
          <ac:picMkLst>
            <pc:docMk/>
            <pc:sldMk cId="3764396947" sldId="260"/>
            <ac:picMk id="36" creationId="{39D43C1D-BDEC-9CA7-0293-6951F7055612}"/>
          </ac:picMkLst>
        </pc:picChg>
        <pc:picChg chg="add mod">
          <ac:chgData name="Jaime Gonzalez" userId="943a16ed1f0eb54f" providerId="LiveId" clId="{60FE955F-C9B3-46B7-AD53-E5F0359CD305}" dt="2024-08-22T03:56:37.190" v="87" actId="1076"/>
          <ac:picMkLst>
            <pc:docMk/>
            <pc:sldMk cId="3764396947" sldId="260"/>
            <ac:picMk id="38" creationId="{54A74236-B3EF-2B29-E0F9-302D8EAEA9F2}"/>
          </ac:picMkLst>
        </pc:picChg>
        <pc:picChg chg="add mod">
          <ac:chgData name="Jaime Gonzalez" userId="943a16ed1f0eb54f" providerId="LiveId" clId="{60FE955F-C9B3-46B7-AD53-E5F0359CD305}" dt="2024-08-22T03:56:36.219" v="86" actId="1076"/>
          <ac:picMkLst>
            <pc:docMk/>
            <pc:sldMk cId="3764396947" sldId="260"/>
            <ac:picMk id="40" creationId="{05EF3CC4-B964-BA0E-960F-BD5BCB2B4B3B}"/>
          </ac:picMkLst>
        </pc:picChg>
      </pc:sldChg>
      <pc:sldChg chg="addSp delSp modSp add mod ord setBg">
        <pc:chgData name="Jaime Gonzalez" userId="943a16ed1f0eb54f" providerId="LiveId" clId="{60FE955F-C9B3-46B7-AD53-E5F0359CD305}" dt="2024-08-22T13:35:39.004" v="967" actId="1076"/>
        <pc:sldMkLst>
          <pc:docMk/>
          <pc:sldMk cId="2439804191" sldId="261"/>
        </pc:sldMkLst>
        <pc:spChg chg="add mod">
          <ac:chgData name="Jaime Gonzalez" userId="943a16ed1f0eb54f" providerId="LiveId" clId="{60FE955F-C9B3-46B7-AD53-E5F0359CD305}" dt="2024-08-22T13:30:27.961" v="694" actId="207"/>
          <ac:spMkLst>
            <pc:docMk/>
            <pc:sldMk cId="2439804191" sldId="261"/>
            <ac:spMk id="2" creationId="{A6687B6B-E34C-D16E-AAC6-514C072D09FB}"/>
          </ac:spMkLst>
        </pc:spChg>
        <pc:spChg chg="add mod">
          <ac:chgData name="Jaime Gonzalez" userId="943a16ed1f0eb54f" providerId="LiveId" clId="{60FE955F-C9B3-46B7-AD53-E5F0359CD305}" dt="2024-08-22T13:35:39.004" v="967" actId="1076"/>
          <ac:spMkLst>
            <pc:docMk/>
            <pc:sldMk cId="2439804191" sldId="261"/>
            <ac:spMk id="3" creationId="{1E7FA97B-B315-F576-E176-EEE07BC760D5}"/>
          </ac:spMkLst>
        </pc:spChg>
        <pc:spChg chg="add mod">
          <ac:chgData name="Jaime Gonzalez" userId="943a16ed1f0eb54f" providerId="LiveId" clId="{60FE955F-C9B3-46B7-AD53-E5F0359CD305}" dt="2024-08-22T13:32:18.707" v="718" actId="113"/>
          <ac:spMkLst>
            <pc:docMk/>
            <pc:sldMk cId="2439804191" sldId="261"/>
            <ac:spMk id="4" creationId="{002FD6A9-73BA-AFC5-87D4-D638906BA529}"/>
          </ac:spMkLst>
        </pc:spChg>
        <pc:spChg chg="add del mod">
          <ac:chgData name="Jaime Gonzalez" userId="943a16ed1f0eb54f" providerId="LiveId" clId="{60FE955F-C9B3-46B7-AD53-E5F0359CD305}" dt="2024-08-22T13:32:28.924" v="719" actId="478"/>
          <ac:spMkLst>
            <pc:docMk/>
            <pc:sldMk cId="2439804191" sldId="261"/>
            <ac:spMk id="5" creationId="{A30B934B-C69F-4FFC-E56F-89B87537F8F6}"/>
          </ac:spMkLst>
        </pc:spChg>
        <pc:spChg chg="add del mod">
          <ac:chgData name="Jaime Gonzalez" userId="943a16ed1f0eb54f" providerId="LiveId" clId="{60FE955F-C9B3-46B7-AD53-E5F0359CD305}" dt="2024-08-22T13:32:29.760" v="720" actId="478"/>
          <ac:spMkLst>
            <pc:docMk/>
            <pc:sldMk cId="2439804191" sldId="261"/>
            <ac:spMk id="6" creationId="{5A3AF0C4-B7DA-69E6-BB7D-B969DBB3062C}"/>
          </ac:spMkLst>
        </pc:spChg>
        <pc:spChg chg="add del mod">
          <ac:chgData name="Jaime Gonzalez" userId="943a16ed1f0eb54f" providerId="LiveId" clId="{60FE955F-C9B3-46B7-AD53-E5F0359CD305}" dt="2024-08-22T13:32:30.253" v="721" actId="478"/>
          <ac:spMkLst>
            <pc:docMk/>
            <pc:sldMk cId="2439804191" sldId="261"/>
            <ac:spMk id="7" creationId="{8B2AB998-0FE3-3CFA-C99A-0FC0A5C09E62}"/>
          </ac:spMkLst>
        </pc:spChg>
        <pc:spChg chg="add mod">
          <ac:chgData name="Jaime Gonzalez" userId="943a16ed1f0eb54f" providerId="LiveId" clId="{60FE955F-C9B3-46B7-AD53-E5F0359CD305}" dt="2024-08-22T13:33:23.373" v="735" actId="20577"/>
          <ac:spMkLst>
            <pc:docMk/>
            <pc:sldMk cId="2439804191" sldId="261"/>
            <ac:spMk id="8" creationId="{1E0FD2E4-AAE8-CC24-2B04-35FE83804C8E}"/>
          </ac:spMkLst>
        </pc:spChg>
        <pc:spChg chg="add mod">
          <ac:chgData name="Jaime Gonzalez" userId="943a16ed1f0eb54f" providerId="LiveId" clId="{60FE955F-C9B3-46B7-AD53-E5F0359CD305}" dt="2024-08-22T13:33:28.751" v="740" actId="20577"/>
          <ac:spMkLst>
            <pc:docMk/>
            <pc:sldMk cId="2439804191" sldId="261"/>
            <ac:spMk id="9" creationId="{D08BB53A-3ECF-498E-3E7A-7045113467C2}"/>
          </ac:spMkLst>
        </pc:spChg>
        <pc:spChg chg="del">
          <ac:chgData name="Jaime Gonzalez" userId="943a16ed1f0eb54f" providerId="LiveId" clId="{60FE955F-C9B3-46B7-AD53-E5F0359CD305}" dt="2024-08-22T13:24:53.757" v="103" actId="478"/>
          <ac:spMkLst>
            <pc:docMk/>
            <pc:sldMk cId="2439804191" sldId="261"/>
            <ac:spMk id="10" creationId="{437371D7-F54D-C7CA-2CD5-1F4BBBCA0B1A}"/>
          </ac:spMkLst>
        </pc:spChg>
        <pc:spChg chg="add mod">
          <ac:chgData name="Jaime Gonzalez" userId="943a16ed1f0eb54f" providerId="LiveId" clId="{60FE955F-C9B3-46B7-AD53-E5F0359CD305}" dt="2024-08-22T13:33:25.699" v="736" actId="20577"/>
          <ac:spMkLst>
            <pc:docMk/>
            <pc:sldMk cId="2439804191" sldId="261"/>
            <ac:spMk id="11" creationId="{99107818-02EF-AD95-D2E8-A82946AAF255}"/>
          </ac:spMkLst>
        </pc:spChg>
        <pc:spChg chg="del">
          <ac:chgData name="Jaime Gonzalez" userId="943a16ed1f0eb54f" providerId="LiveId" clId="{60FE955F-C9B3-46B7-AD53-E5F0359CD305}" dt="2024-08-22T13:24:49.168" v="98" actId="478"/>
          <ac:spMkLst>
            <pc:docMk/>
            <pc:sldMk cId="2439804191" sldId="261"/>
            <ac:spMk id="12" creationId="{D0C945AA-92FD-77DC-C191-0B01550C5E60}"/>
          </ac:spMkLst>
        </pc:spChg>
        <pc:spChg chg="del">
          <ac:chgData name="Jaime Gonzalez" userId="943a16ed1f0eb54f" providerId="LiveId" clId="{60FE955F-C9B3-46B7-AD53-E5F0359CD305}" dt="2024-08-22T13:24:51.124" v="99" actId="478"/>
          <ac:spMkLst>
            <pc:docMk/>
            <pc:sldMk cId="2439804191" sldId="261"/>
            <ac:spMk id="17" creationId="{2DBC0058-EF42-6E5A-CE31-4CABA94DD7F7}"/>
          </ac:spMkLst>
        </pc:spChg>
        <pc:spChg chg="del">
          <ac:chgData name="Jaime Gonzalez" userId="943a16ed1f0eb54f" providerId="LiveId" clId="{60FE955F-C9B3-46B7-AD53-E5F0359CD305}" dt="2024-08-22T13:24:51.818" v="100" actId="478"/>
          <ac:spMkLst>
            <pc:docMk/>
            <pc:sldMk cId="2439804191" sldId="261"/>
            <ac:spMk id="18" creationId="{2863E557-F8AE-5D7B-8615-84976ECB9AE9}"/>
          </ac:spMkLst>
        </pc:spChg>
        <pc:spChg chg="del">
          <ac:chgData name="Jaime Gonzalez" userId="943a16ed1f0eb54f" providerId="LiveId" clId="{60FE955F-C9B3-46B7-AD53-E5F0359CD305}" dt="2024-08-22T13:24:52.224" v="101" actId="478"/>
          <ac:spMkLst>
            <pc:docMk/>
            <pc:sldMk cId="2439804191" sldId="261"/>
            <ac:spMk id="19" creationId="{8A213EDF-1A9F-1E50-0F70-1B7AC4941A2A}"/>
          </ac:spMkLst>
        </pc:spChg>
        <pc:spChg chg="del">
          <ac:chgData name="Jaime Gonzalez" userId="943a16ed1f0eb54f" providerId="LiveId" clId="{60FE955F-C9B3-46B7-AD53-E5F0359CD305}" dt="2024-08-22T13:24:52.604" v="102" actId="478"/>
          <ac:spMkLst>
            <pc:docMk/>
            <pc:sldMk cId="2439804191" sldId="261"/>
            <ac:spMk id="20" creationId="{87F7A904-1491-47F5-84AF-A74ABC84A0F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29C2E-2423-4DAE-A7F0-49E764AFDCA2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27ED5-4C28-4EED-B968-DE88F65B9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377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29C2E-2423-4DAE-A7F0-49E764AFDCA2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27ED5-4C28-4EED-B968-DE88F65B9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570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29C2E-2423-4DAE-A7F0-49E764AFDCA2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27ED5-4C28-4EED-B968-DE88F65B9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8957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29C2E-2423-4DAE-A7F0-49E764AFDCA2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27ED5-4C28-4EED-B968-DE88F65B928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79606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29C2E-2423-4DAE-A7F0-49E764AFDCA2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27ED5-4C28-4EED-B968-DE88F65B9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7552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29C2E-2423-4DAE-A7F0-49E764AFDCA2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27ED5-4C28-4EED-B968-DE88F65B9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2528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29C2E-2423-4DAE-A7F0-49E764AFDCA2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27ED5-4C28-4EED-B968-DE88F65B9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9287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29C2E-2423-4DAE-A7F0-49E764AFDCA2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27ED5-4C28-4EED-B968-DE88F65B9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8662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29C2E-2423-4DAE-A7F0-49E764AFDCA2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27ED5-4C28-4EED-B968-DE88F65B9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944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29C2E-2423-4DAE-A7F0-49E764AFDCA2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27ED5-4C28-4EED-B968-DE88F65B9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917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29C2E-2423-4DAE-A7F0-49E764AFDCA2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27ED5-4C28-4EED-B968-DE88F65B9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705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29C2E-2423-4DAE-A7F0-49E764AFDCA2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27ED5-4C28-4EED-B968-DE88F65B9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791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29C2E-2423-4DAE-A7F0-49E764AFDCA2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27ED5-4C28-4EED-B968-DE88F65B9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652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29C2E-2423-4DAE-A7F0-49E764AFDCA2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27ED5-4C28-4EED-B968-DE88F65B9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415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29C2E-2423-4DAE-A7F0-49E764AFDCA2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27ED5-4C28-4EED-B968-DE88F65B9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724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29C2E-2423-4DAE-A7F0-49E764AFDCA2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27ED5-4C28-4EED-B968-DE88F65B9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827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29C2E-2423-4DAE-A7F0-49E764AFDCA2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27ED5-4C28-4EED-B968-DE88F65B9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512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29C2E-2423-4DAE-A7F0-49E764AFDCA2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27ED5-4C28-4EED-B968-DE88F65B9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3995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18" Type="http://schemas.openxmlformats.org/officeDocument/2006/relationships/image" Target="../media/image18.png"/><Relationship Id="rId26" Type="http://schemas.openxmlformats.org/officeDocument/2006/relationships/image" Target="../media/image26.png"/><Relationship Id="rId3" Type="http://schemas.openxmlformats.org/officeDocument/2006/relationships/image" Target="../media/image3.svg"/><Relationship Id="rId21" Type="http://schemas.openxmlformats.org/officeDocument/2006/relationships/image" Target="../media/image21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17" Type="http://schemas.openxmlformats.org/officeDocument/2006/relationships/image" Target="../media/image17.svg"/><Relationship Id="rId25" Type="http://schemas.openxmlformats.org/officeDocument/2006/relationships/image" Target="../media/image25.sv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29" Type="http://schemas.openxmlformats.org/officeDocument/2006/relationships/image" Target="../media/image29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24" Type="http://schemas.openxmlformats.org/officeDocument/2006/relationships/image" Target="../media/image24.png"/><Relationship Id="rId5" Type="http://schemas.openxmlformats.org/officeDocument/2006/relationships/image" Target="../media/image5.svg"/><Relationship Id="rId15" Type="http://schemas.openxmlformats.org/officeDocument/2006/relationships/image" Target="../media/image15.svg"/><Relationship Id="rId23" Type="http://schemas.openxmlformats.org/officeDocument/2006/relationships/image" Target="../media/image23.svg"/><Relationship Id="rId28" Type="http://schemas.openxmlformats.org/officeDocument/2006/relationships/image" Target="../media/image28.png"/><Relationship Id="rId10" Type="http://schemas.openxmlformats.org/officeDocument/2006/relationships/image" Target="../media/image10.png"/><Relationship Id="rId19" Type="http://schemas.openxmlformats.org/officeDocument/2006/relationships/image" Target="../media/image19.sv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75000"/>
              </a:schemeClr>
            </a:gs>
            <a:gs pos="27000">
              <a:schemeClr val="accent3">
                <a:lumMod val="5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687B6B-E34C-D16E-AAC6-514C072D09FB}"/>
              </a:ext>
            </a:extLst>
          </p:cNvPr>
          <p:cNvSpPr txBox="1"/>
          <p:nvPr/>
        </p:nvSpPr>
        <p:spPr>
          <a:xfrm>
            <a:off x="442452" y="599768"/>
            <a:ext cx="4778477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  <a:latin typeface="Corbel" panose="020B0503020204020204" pitchFamily="34" charset="0"/>
              </a:rPr>
              <a:t>Scenario: </a:t>
            </a:r>
            <a:r>
              <a:rPr lang="en-US" sz="2400" dirty="0">
                <a:latin typeface="Corbel" panose="020B0503020204020204" pitchFamily="34" charset="0"/>
              </a:rPr>
              <a:t>Your marketing team is collaborating with a retail vendor that specializes in food and beverage products.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  <a:p>
            <a:r>
              <a:rPr lang="en-US" sz="2400" dirty="0">
                <a:solidFill>
                  <a:srgbClr val="FFC000"/>
                </a:solidFill>
                <a:latin typeface="Corbel" panose="020B0503020204020204" pitchFamily="34" charset="0"/>
              </a:rPr>
              <a:t>Problem: </a:t>
            </a:r>
            <a:r>
              <a:rPr lang="en-US" sz="2400" dirty="0">
                <a:latin typeface="Corbel" panose="020B0503020204020204" pitchFamily="34" charset="0"/>
              </a:rPr>
              <a:t>Your client is a small company, and they are still learning their market and evaluating their customers.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r>
              <a:rPr lang="en-US" sz="2400" dirty="0">
                <a:latin typeface="Corbel" panose="020B0503020204020204" pitchFamily="34" charset="0"/>
              </a:rPr>
              <a:t>You’ve been handed your first sample of marketing data. Your client would love for you to build a BI tool that surfaces insights around a few specific items of interest: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7FA97B-B315-F576-E176-EEE07BC760D5}"/>
              </a:ext>
            </a:extLst>
          </p:cNvPr>
          <p:cNvSpPr txBox="1"/>
          <p:nvPr/>
        </p:nvSpPr>
        <p:spPr>
          <a:xfrm>
            <a:off x="6838336" y="594853"/>
            <a:ext cx="514718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rbel" panose="020B0503020204020204" pitchFamily="34" charset="0"/>
              </a:rPr>
              <a:t>How are our 6 recent marketing campaigns performing?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  <a:p>
            <a:r>
              <a:rPr lang="en-US" sz="2400" dirty="0">
                <a:latin typeface="Corbel" panose="020B0503020204020204" pitchFamily="34" charset="0"/>
              </a:rPr>
              <a:t>How are our products performing?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  <a:p>
            <a:r>
              <a:rPr lang="en-US" sz="2400" dirty="0">
                <a:latin typeface="Corbel" panose="020B0503020204020204" pitchFamily="34" charset="0"/>
              </a:rPr>
              <a:t>Who are our customers?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  <a:p>
            <a:r>
              <a:rPr lang="en-US" sz="2400" dirty="0">
                <a:latin typeface="Corbel" panose="020B0503020204020204" pitchFamily="34" charset="0"/>
              </a:rPr>
              <a:t>What is driving campaign performance and buyer decision-making?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02FD6A9-73BA-AFC5-87D4-D638906BA529}"/>
              </a:ext>
            </a:extLst>
          </p:cNvPr>
          <p:cNvSpPr/>
          <p:nvPr/>
        </p:nvSpPr>
        <p:spPr>
          <a:xfrm>
            <a:off x="5651090" y="594853"/>
            <a:ext cx="914400" cy="94389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+mj-lt"/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E0FD2E4-AAE8-CC24-2B04-35FE83804C8E}"/>
              </a:ext>
            </a:extLst>
          </p:cNvPr>
          <p:cNvSpPr/>
          <p:nvPr/>
        </p:nvSpPr>
        <p:spPr>
          <a:xfrm>
            <a:off x="5671985" y="2097721"/>
            <a:ext cx="914400" cy="94389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+mj-lt"/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08BB53A-3ECF-498E-3E7A-7045113467C2}"/>
              </a:ext>
            </a:extLst>
          </p:cNvPr>
          <p:cNvSpPr/>
          <p:nvPr/>
        </p:nvSpPr>
        <p:spPr>
          <a:xfrm>
            <a:off x="5668913" y="5103457"/>
            <a:ext cx="914400" cy="94389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+mj-lt"/>
              </a:rPr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9107818-02EF-AD95-D2E8-A82946AAF255}"/>
              </a:ext>
            </a:extLst>
          </p:cNvPr>
          <p:cNvSpPr/>
          <p:nvPr/>
        </p:nvSpPr>
        <p:spPr>
          <a:xfrm>
            <a:off x="5668913" y="3600589"/>
            <a:ext cx="914400" cy="94389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+mj-lt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439804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37371D7-F54D-C7CA-2CD5-1F4BBBCA0B1A}"/>
              </a:ext>
            </a:extLst>
          </p:cNvPr>
          <p:cNvSpPr/>
          <p:nvPr/>
        </p:nvSpPr>
        <p:spPr>
          <a:xfrm rot="10800000" flipV="1">
            <a:off x="0" y="6410632"/>
            <a:ext cx="12192000" cy="447367"/>
          </a:xfrm>
          <a:prstGeom prst="rect">
            <a:avLst/>
          </a:prstGeom>
          <a:gradFill>
            <a:gsLst>
              <a:gs pos="0">
                <a:schemeClr val="accent3">
                  <a:lumMod val="100000"/>
                </a:schemeClr>
              </a:gs>
              <a:gs pos="100000">
                <a:schemeClr val="accent3">
                  <a:lumMod val="63000"/>
                </a:schemeClr>
              </a:gs>
              <a:gs pos="0">
                <a:schemeClr val="accent3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pc="3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rbel" panose="020B0503020204020204" pitchFamily="34" charset="0"/>
              </a:rPr>
              <a:t>Developed by Jaime Gonzalez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C945AA-92FD-77DC-C191-0B01550C5E60}"/>
              </a:ext>
            </a:extLst>
          </p:cNvPr>
          <p:cNvSpPr/>
          <p:nvPr/>
        </p:nvSpPr>
        <p:spPr>
          <a:xfrm>
            <a:off x="0" y="0"/>
            <a:ext cx="12192000" cy="570271"/>
          </a:xfrm>
          <a:prstGeom prst="rect">
            <a:avLst/>
          </a:prstGeom>
          <a:gradFill>
            <a:gsLst>
              <a:gs pos="0">
                <a:schemeClr val="accent3">
                  <a:lumMod val="100000"/>
                </a:schemeClr>
              </a:gs>
              <a:gs pos="100000">
                <a:schemeClr val="accent3">
                  <a:lumMod val="63000"/>
                </a:schemeClr>
              </a:gs>
              <a:gs pos="0">
                <a:schemeClr val="accent3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spc="3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rbel" panose="020B0503020204020204" pitchFamily="34" charset="0"/>
              </a:rPr>
              <a:t>Campaign Performance</a:t>
            </a:r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2DBC0058-EF42-6E5A-CE31-4CABA94DD7F7}"/>
              </a:ext>
            </a:extLst>
          </p:cNvPr>
          <p:cNvSpPr/>
          <p:nvPr/>
        </p:nvSpPr>
        <p:spPr>
          <a:xfrm>
            <a:off x="6096000" y="1"/>
            <a:ext cx="1976284" cy="570270"/>
          </a:xfrm>
          <a:prstGeom prst="parallelogram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>
            <a:extLst>
              <a:ext uri="{FF2B5EF4-FFF2-40B4-BE49-F238E27FC236}">
                <a16:creationId xmlns:a16="http://schemas.microsoft.com/office/drawing/2014/main" id="{2863E557-F8AE-5D7B-8615-84976ECB9AE9}"/>
              </a:ext>
            </a:extLst>
          </p:cNvPr>
          <p:cNvSpPr/>
          <p:nvPr/>
        </p:nvSpPr>
        <p:spPr>
          <a:xfrm>
            <a:off x="7243916" y="-9831"/>
            <a:ext cx="1976284" cy="580102"/>
          </a:xfrm>
          <a:prstGeom prst="parallelogram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8A213EDF-1A9F-1E50-0F70-1B7AC4941A2A}"/>
              </a:ext>
            </a:extLst>
          </p:cNvPr>
          <p:cNvSpPr/>
          <p:nvPr/>
        </p:nvSpPr>
        <p:spPr>
          <a:xfrm>
            <a:off x="8729816" y="-9831"/>
            <a:ext cx="1976284" cy="580102"/>
          </a:xfrm>
          <a:prstGeom prst="parallelogram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arallelogram 19">
            <a:extLst>
              <a:ext uri="{FF2B5EF4-FFF2-40B4-BE49-F238E27FC236}">
                <a16:creationId xmlns:a16="http://schemas.microsoft.com/office/drawing/2014/main" id="{87F7A904-1491-47F5-84AF-A74ABC84A0FF}"/>
              </a:ext>
            </a:extLst>
          </p:cNvPr>
          <p:cNvSpPr/>
          <p:nvPr/>
        </p:nvSpPr>
        <p:spPr>
          <a:xfrm>
            <a:off x="10215716" y="-19662"/>
            <a:ext cx="1976284" cy="589933"/>
          </a:xfrm>
          <a:prstGeom prst="parallelogram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973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37371D7-F54D-C7CA-2CD5-1F4BBBCA0B1A}"/>
              </a:ext>
            </a:extLst>
          </p:cNvPr>
          <p:cNvSpPr/>
          <p:nvPr/>
        </p:nvSpPr>
        <p:spPr>
          <a:xfrm rot="10800000" flipV="1">
            <a:off x="0" y="6410632"/>
            <a:ext cx="12192000" cy="447367"/>
          </a:xfrm>
          <a:prstGeom prst="rect">
            <a:avLst/>
          </a:prstGeom>
          <a:gradFill>
            <a:gsLst>
              <a:gs pos="0">
                <a:schemeClr val="accent3">
                  <a:lumMod val="100000"/>
                </a:schemeClr>
              </a:gs>
              <a:gs pos="100000">
                <a:schemeClr val="accent3">
                  <a:lumMod val="63000"/>
                </a:schemeClr>
              </a:gs>
              <a:gs pos="0">
                <a:schemeClr val="accent3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Developed by Jaime Gonzalez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C945AA-92FD-77DC-C191-0B01550C5E60}"/>
              </a:ext>
            </a:extLst>
          </p:cNvPr>
          <p:cNvSpPr/>
          <p:nvPr/>
        </p:nvSpPr>
        <p:spPr>
          <a:xfrm>
            <a:off x="0" y="0"/>
            <a:ext cx="12192000" cy="570271"/>
          </a:xfrm>
          <a:prstGeom prst="rect">
            <a:avLst/>
          </a:prstGeom>
          <a:gradFill>
            <a:gsLst>
              <a:gs pos="0">
                <a:schemeClr val="accent3">
                  <a:lumMod val="100000"/>
                </a:schemeClr>
              </a:gs>
              <a:gs pos="100000">
                <a:schemeClr val="accent3">
                  <a:lumMod val="63000"/>
                </a:schemeClr>
              </a:gs>
              <a:gs pos="0">
                <a:schemeClr val="accent3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Buyer Composition</a:t>
            </a:r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2DBC0058-EF42-6E5A-CE31-4CABA94DD7F7}"/>
              </a:ext>
            </a:extLst>
          </p:cNvPr>
          <p:cNvSpPr/>
          <p:nvPr/>
        </p:nvSpPr>
        <p:spPr>
          <a:xfrm>
            <a:off x="6096000" y="1"/>
            <a:ext cx="1976284" cy="570270"/>
          </a:xfrm>
          <a:prstGeom prst="parallelogram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18" name="Parallelogram 17">
            <a:extLst>
              <a:ext uri="{FF2B5EF4-FFF2-40B4-BE49-F238E27FC236}">
                <a16:creationId xmlns:a16="http://schemas.microsoft.com/office/drawing/2014/main" id="{2863E557-F8AE-5D7B-8615-84976ECB9AE9}"/>
              </a:ext>
            </a:extLst>
          </p:cNvPr>
          <p:cNvSpPr/>
          <p:nvPr/>
        </p:nvSpPr>
        <p:spPr>
          <a:xfrm>
            <a:off x="7243916" y="-9831"/>
            <a:ext cx="1976284" cy="580102"/>
          </a:xfrm>
          <a:prstGeom prst="parallelogram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8A213EDF-1A9F-1E50-0F70-1B7AC4941A2A}"/>
              </a:ext>
            </a:extLst>
          </p:cNvPr>
          <p:cNvSpPr/>
          <p:nvPr/>
        </p:nvSpPr>
        <p:spPr>
          <a:xfrm>
            <a:off x="8729816" y="-9831"/>
            <a:ext cx="1976284" cy="580102"/>
          </a:xfrm>
          <a:prstGeom prst="parallelogram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20" name="Parallelogram 19">
            <a:extLst>
              <a:ext uri="{FF2B5EF4-FFF2-40B4-BE49-F238E27FC236}">
                <a16:creationId xmlns:a16="http://schemas.microsoft.com/office/drawing/2014/main" id="{87F7A904-1491-47F5-84AF-A74ABC84A0FF}"/>
              </a:ext>
            </a:extLst>
          </p:cNvPr>
          <p:cNvSpPr/>
          <p:nvPr/>
        </p:nvSpPr>
        <p:spPr>
          <a:xfrm>
            <a:off x="10215716" y="-19662"/>
            <a:ext cx="1976284" cy="589933"/>
          </a:xfrm>
          <a:prstGeom prst="parallelogram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6370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37371D7-F54D-C7CA-2CD5-1F4BBBCA0B1A}"/>
              </a:ext>
            </a:extLst>
          </p:cNvPr>
          <p:cNvSpPr/>
          <p:nvPr/>
        </p:nvSpPr>
        <p:spPr>
          <a:xfrm rot="10800000" flipV="1">
            <a:off x="0" y="6410632"/>
            <a:ext cx="12192000" cy="447367"/>
          </a:xfrm>
          <a:prstGeom prst="rect">
            <a:avLst/>
          </a:prstGeom>
          <a:gradFill>
            <a:gsLst>
              <a:gs pos="0">
                <a:schemeClr val="accent3">
                  <a:lumMod val="100000"/>
                </a:schemeClr>
              </a:gs>
              <a:gs pos="100000">
                <a:schemeClr val="accent3">
                  <a:lumMod val="63000"/>
                </a:schemeClr>
              </a:gs>
              <a:gs pos="0">
                <a:schemeClr val="accent3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Developed by Jaime Gonzalez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C945AA-92FD-77DC-C191-0B01550C5E60}"/>
              </a:ext>
            </a:extLst>
          </p:cNvPr>
          <p:cNvSpPr/>
          <p:nvPr/>
        </p:nvSpPr>
        <p:spPr>
          <a:xfrm>
            <a:off x="0" y="0"/>
            <a:ext cx="12192000" cy="570271"/>
          </a:xfrm>
          <a:prstGeom prst="rect">
            <a:avLst/>
          </a:prstGeom>
          <a:gradFill>
            <a:gsLst>
              <a:gs pos="0">
                <a:schemeClr val="accent3">
                  <a:lumMod val="100000"/>
                </a:schemeClr>
              </a:gs>
              <a:gs pos="100000">
                <a:schemeClr val="accent3">
                  <a:lumMod val="63000"/>
                </a:schemeClr>
              </a:gs>
              <a:gs pos="0">
                <a:schemeClr val="accent3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Purchase Drivers</a:t>
            </a:r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2DBC0058-EF42-6E5A-CE31-4CABA94DD7F7}"/>
              </a:ext>
            </a:extLst>
          </p:cNvPr>
          <p:cNvSpPr/>
          <p:nvPr/>
        </p:nvSpPr>
        <p:spPr>
          <a:xfrm>
            <a:off x="6096000" y="1"/>
            <a:ext cx="1976284" cy="570270"/>
          </a:xfrm>
          <a:prstGeom prst="parallelogram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18" name="Parallelogram 17">
            <a:extLst>
              <a:ext uri="{FF2B5EF4-FFF2-40B4-BE49-F238E27FC236}">
                <a16:creationId xmlns:a16="http://schemas.microsoft.com/office/drawing/2014/main" id="{2863E557-F8AE-5D7B-8615-84976ECB9AE9}"/>
              </a:ext>
            </a:extLst>
          </p:cNvPr>
          <p:cNvSpPr/>
          <p:nvPr/>
        </p:nvSpPr>
        <p:spPr>
          <a:xfrm>
            <a:off x="7243916" y="-9831"/>
            <a:ext cx="1976284" cy="580102"/>
          </a:xfrm>
          <a:prstGeom prst="parallelogram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8A213EDF-1A9F-1E50-0F70-1B7AC4941A2A}"/>
              </a:ext>
            </a:extLst>
          </p:cNvPr>
          <p:cNvSpPr/>
          <p:nvPr/>
        </p:nvSpPr>
        <p:spPr>
          <a:xfrm>
            <a:off x="8729816" y="-9831"/>
            <a:ext cx="1976284" cy="580102"/>
          </a:xfrm>
          <a:prstGeom prst="parallelogram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20" name="Parallelogram 19">
            <a:extLst>
              <a:ext uri="{FF2B5EF4-FFF2-40B4-BE49-F238E27FC236}">
                <a16:creationId xmlns:a16="http://schemas.microsoft.com/office/drawing/2014/main" id="{87F7A904-1491-47F5-84AF-A74ABC84A0FF}"/>
              </a:ext>
            </a:extLst>
          </p:cNvPr>
          <p:cNvSpPr/>
          <p:nvPr/>
        </p:nvSpPr>
        <p:spPr>
          <a:xfrm>
            <a:off x="10215716" y="-19662"/>
            <a:ext cx="1976284" cy="589933"/>
          </a:xfrm>
          <a:prstGeom prst="parallelogram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352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B1D68BA-0321-1A4C-27C4-1F157C004C57}"/>
              </a:ext>
            </a:extLst>
          </p:cNvPr>
          <p:cNvSpPr/>
          <p:nvPr/>
        </p:nvSpPr>
        <p:spPr>
          <a:xfrm>
            <a:off x="361452" y="3891117"/>
            <a:ext cx="1117366" cy="11208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2CC8D3-32FC-C273-AB44-4CAE4A5A33FA}"/>
              </a:ext>
            </a:extLst>
          </p:cNvPr>
          <p:cNvSpPr/>
          <p:nvPr/>
        </p:nvSpPr>
        <p:spPr>
          <a:xfrm>
            <a:off x="1840270" y="3891117"/>
            <a:ext cx="1117366" cy="112087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5E10669-CDE0-CC2C-6035-F539C9A4A9BD}"/>
              </a:ext>
            </a:extLst>
          </p:cNvPr>
          <p:cNvSpPr/>
          <p:nvPr/>
        </p:nvSpPr>
        <p:spPr>
          <a:xfrm>
            <a:off x="3319088" y="3891117"/>
            <a:ext cx="1117366" cy="112087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83A348-C19A-C8CD-2EF3-F9BDF35F6612}"/>
              </a:ext>
            </a:extLst>
          </p:cNvPr>
          <p:cNvSpPr/>
          <p:nvPr/>
        </p:nvSpPr>
        <p:spPr>
          <a:xfrm>
            <a:off x="4797906" y="3891117"/>
            <a:ext cx="1117366" cy="112087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3B09DD8-5DD5-5BF0-F951-FB19A9E11758}"/>
              </a:ext>
            </a:extLst>
          </p:cNvPr>
          <p:cNvSpPr/>
          <p:nvPr/>
        </p:nvSpPr>
        <p:spPr>
          <a:xfrm>
            <a:off x="6276724" y="3891117"/>
            <a:ext cx="1117366" cy="112087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80C7ECB-61D0-9CC0-0FD9-CC2534C5A86E}"/>
              </a:ext>
            </a:extLst>
          </p:cNvPr>
          <p:cNvSpPr/>
          <p:nvPr/>
        </p:nvSpPr>
        <p:spPr>
          <a:xfrm>
            <a:off x="7755542" y="3891117"/>
            <a:ext cx="1117366" cy="112087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13BAF56-F4A7-02D3-F02F-64944B3CF3EA}"/>
              </a:ext>
            </a:extLst>
          </p:cNvPr>
          <p:cNvSpPr/>
          <p:nvPr/>
        </p:nvSpPr>
        <p:spPr>
          <a:xfrm>
            <a:off x="9234360" y="3891117"/>
            <a:ext cx="1117366" cy="1120877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810144A-E9C5-3B0A-F65F-E6E0DD5B8683}"/>
              </a:ext>
            </a:extLst>
          </p:cNvPr>
          <p:cNvSpPr/>
          <p:nvPr/>
        </p:nvSpPr>
        <p:spPr>
          <a:xfrm>
            <a:off x="10713178" y="3891117"/>
            <a:ext cx="1117366" cy="112087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8E69205-0147-D533-5758-59059A779AF3}"/>
              </a:ext>
            </a:extLst>
          </p:cNvPr>
          <p:cNvSpPr/>
          <p:nvPr/>
        </p:nvSpPr>
        <p:spPr>
          <a:xfrm>
            <a:off x="5718041" y="5636343"/>
            <a:ext cx="1117366" cy="1120877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 descr="Baguette with solid fill">
            <a:extLst>
              <a:ext uri="{FF2B5EF4-FFF2-40B4-BE49-F238E27FC236}">
                <a16:creationId xmlns:a16="http://schemas.microsoft.com/office/drawing/2014/main" id="{5B8B0E1E-C9D3-686A-F096-BA60ABF014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4516" y="405581"/>
            <a:ext cx="914400" cy="914400"/>
          </a:xfrm>
          <a:prstGeom prst="rect">
            <a:avLst/>
          </a:prstGeom>
        </p:spPr>
      </p:pic>
      <p:pic>
        <p:nvPicPr>
          <p:cNvPr id="8" name="Graphic 7" descr="Fish with solid fill">
            <a:extLst>
              <a:ext uri="{FF2B5EF4-FFF2-40B4-BE49-F238E27FC236}">
                <a16:creationId xmlns:a16="http://schemas.microsoft.com/office/drawing/2014/main" id="{FA84C7B3-3958-4FB3-EDC3-73D1DE3D2C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00436" y="363794"/>
            <a:ext cx="914400" cy="914400"/>
          </a:xfrm>
          <a:prstGeom prst="rect">
            <a:avLst/>
          </a:prstGeom>
        </p:spPr>
      </p:pic>
      <p:pic>
        <p:nvPicPr>
          <p:cNvPr id="10" name="Graphic 9" descr="Fruit bowl with solid fill">
            <a:extLst>
              <a:ext uri="{FF2B5EF4-FFF2-40B4-BE49-F238E27FC236}">
                <a16:creationId xmlns:a16="http://schemas.microsoft.com/office/drawing/2014/main" id="{D0D7D453-C415-E823-D4EC-AC4720F7CE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42189" y="405581"/>
            <a:ext cx="914400" cy="914400"/>
          </a:xfrm>
          <a:prstGeom prst="rect">
            <a:avLst/>
          </a:prstGeom>
        </p:spPr>
      </p:pic>
      <p:pic>
        <p:nvPicPr>
          <p:cNvPr id="17" name="Graphic 16" descr="Chicken leg with solid fill">
            <a:extLst>
              <a:ext uri="{FF2B5EF4-FFF2-40B4-BE49-F238E27FC236}">
                <a16:creationId xmlns:a16="http://schemas.microsoft.com/office/drawing/2014/main" id="{8AB54C36-A9E1-2D94-3FFD-87F667D6733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479690" y="405581"/>
            <a:ext cx="914400" cy="914400"/>
          </a:xfrm>
          <a:prstGeom prst="rect">
            <a:avLst/>
          </a:prstGeom>
        </p:spPr>
      </p:pic>
      <p:pic>
        <p:nvPicPr>
          <p:cNvPr id="19" name="Graphic 18" descr="Lollipop with solid fill">
            <a:extLst>
              <a:ext uri="{FF2B5EF4-FFF2-40B4-BE49-F238E27FC236}">
                <a16:creationId xmlns:a16="http://schemas.microsoft.com/office/drawing/2014/main" id="{689A4F96-56E7-213C-5A0C-C316FD74B8E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269862" y="405581"/>
            <a:ext cx="914400" cy="914400"/>
          </a:xfrm>
          <a:prstGeom prst="rect">
            <a:avLst/>
          </a:prstGeom>
        </p:spPr>
      </p:pic>
      <p:pic>
        <p:nvPicPr>
          <p:cNvPr id="24" name="Graphic 23" descr="Wine with solid fill">
            <a:extLst>
              <a:ext uri="{FF2B5EF4-FFF2-40B4-BE49-F238E27FC236}">
                <a16:creationId xmlns:a16="http://schemas.microsoft.com/office/drawing/2014/main" id="{E7593BC3-5C96-627B-1B81-57D1D06C95B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010873" y="405581"/>
            <a:ext cx="914400" cy="914400"/>
          </a:xfrm>
          <a:prstGeom prst="rect">
            <a:avLst/>
          </a:prstGeom>
        </p:spPr>
      </p:pic>
      <p:pic>
        <p:nvPicPr>
          <p:cNvPr id="26" name="Graphic 25" descr="Daily calendar with solid fill">
            <a:extLst>
              <a:ext uri="{FF2B5EF4-FFF2-40B4-BE49-F238E27FC236}">
                <a16:creationId xmlns:a16="http://schemas.microsoft.com/office/drawing/2014/main" id="{5885FABB-1CD9-7505-9BA8-6DF5E738E35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640598" y="1855838"/>
            <a:ext cx="914400" cy="914400"/>
          </a:xfrm>
          <a:prstGeom prst="rect">
            <a:avLst/>
          </a:prstGeom>
        </p:spPr>
      </p:pic>
      <p:pic>
        <p:nvPicPr>
          <p:cNvPr id="28" name="Graphic 27" descr="Internet outline">
            <a:extLst>
              <a:ext uri="{FF2B5EF4-FFF2-40B4-BE49-F238E27FC236}">
                <a16:creationId xmlns:a16="http://schemas.microsoft.com/office/drawing/2014/main" id="{1A9F972B-6123-2601-7E10-21B1EDEE537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536519" y="1319981"/>
            <a:ext cx="914400" cy="914400"/>
          </a:xfrm>
          <a:prstGeom prst="rect">
            <a:avLst/>
          </a:prstGeom>
        </p:spPr>
      </p:pic>
      <p:pic>
        <p:nvPicPr>
          <p:cNvPr id="30" name="Graphic 29" descr="Open book with solid fill">
            <a:extLst>
              <a:ext uri="{FF2B5EF4-FFF2-40B4-BE49-F238E27FC236}">
                <a16:creationId xmlns:a16="http://schemas.microsoft.com/office/drawing/2014/main" id="{6BEC2F96-CCC2-22CC-BD13-3EDD41799E6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885802" y="2760407"/>
            <a:ext cx="914400" cy="914400"/>
          </a:xfrm>
          <a:prstGeom prst="rect">
            <a:avLst/>
          </a:prstGeom>
        </p:spPr>
      </p:pic>
      <p:pic>
        <p:nvPicPr>
          <p:cNvPr id="32" name="Graphic 31" descr="Store with solid fill">
            <a:extLst>
              <a:ext uri="{FF2B5EF4-FFF2-40B4-BE49-F238E27FC236}">
                <a16:creationId xmlns:a16="http://schemas.microsoft.com/office/drawing/2014/main" id="{A9C52D9A-03CF-6BA8-C0E0-C989785EC4B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177575" y="1629697"/>
            <a:ext cx="914400" cy="914400"/>
          </a:xfrm>
          <a:prstGeom prst="rect">
            <a:avLst/>
          </a:prstGeom>
        </p:spPr>
      </p:pic>
      <p:pic>
        <p:nvPicPr>
          <p:cNvPr id="34" name="Graphic 33" descr="Coins outline">
            <a:extLst>
              <a:ext uri="{FF2B5EF4-FFF2-40B4-BE49-F238E27FC236}">
                <a16:creationId xmlns:a16="http://schemas.microsoft.com/office/drawing/2014/main" id="{F4DDD4E5-4028-DC31-EB0E-9E55C38D623E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281654" y="1855838"/>
            <a:ext cx="914400" cy="914400"/>
          </a:xfrm>
          <a:prstGeom prst="rect">
            <a:avLst/>
          </a:prstGeom>
        </p:spPr>
      </p:pic>
      <p:pic>
        <p:nvPicPr>
          <p:cNvPr id="36" name="Graphic 35" descr="Money outline">
            <a:extLst>
              <a:ext uri="{FF2B5EF4-FFF2-40B4-BE49-F238E27FC236}">
                <a16:creationId xmlns:a16="http://schemas.microsoft.com/office/drawing/2014/main" id="{39D43C1D-BDEC-9CA7-0293-6951F7055612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25870" y="1951704"/>
            <a:ext cx="914400" cy="914400"/>
          </a:xfrm>
          <a:prstGeom prst="rect">
            <a:avLst/>
          </a:prstGeom>
        </p:spPr>
      </p:pic>
      <p:pic>
        <p:nvPicPr>
          <p:cNvPr id="38" name="Graphic 37" descr="Man with cane with solid fill">
            <a:extLst>
              <a:ext uri="{FF2B5EF4-FFF2-40B4-BE49-F238E27FC236}">
                <a16:creationId xmlns:a16="http://schemas.microsoft.com/office/drawing/2014/main" id="{54A74236-B3EF-2B29-E0F9-302D8EAEA9F2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8298652" y="2052483"/>
            <a:ext cx="914400" cy="914400"/>
          </a:xfrm>
          <a:prstGeom prst="rect">
            <a:avLst/>
          </a:prstGeom>
        </p:spPr>
      </p:pic>
      <p:pic>
        <p:nvPicPr>
          <p:cNvPr id="40" name="Graphic 39" descr="Group with solid fill">
            <a:extLst>
              <a:ext uri="{FF2B5EF4-FFF2-40B4-BE49-F238E27FC236}">
                <a16:creationId xmlns:a16="http://schemas.microsoft.com/office/drawing/2014/main" id="{05EF3CC4-B964-BA0E-960F-BD5BCB2B4B3B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0010873" y="197136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3969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680</TotalTime>
  <Words>123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Bookman Old Style</vt:lpstr>
      <vt:lpstr>Corbel</vt:lpstr>
      <vt:lpstr>Rockwell</vt:lpstr>
      <vt:lpstr>Damask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Jaime Gonzalez</dc:creator>
  <cp:lastModifiedBy>Jaime Gonzalez</cp:lastModifiedBy>
  <cp:revision>1</cp:revision>
  <dcterms:created xsi:type="dcterms:W3CDTF">2024-08-22T01:31:53Z</dcterms:created>
  <dcterms:modified xsi:type="dcterms:W3CDTF">2024-08-22T13:35:43Z</dcterms:modified>
</cp:coreProperties>
</file>