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ora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34789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234789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34789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34789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>
                <a:solidFill>
                  <a:schemeClr val="dk2"/>
                </a:solidFill>
              </a:rPr>
              <a:t>Clase 1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Evolución de Java (1h)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Deprecated Java 6 y Java 7 (1h)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Lambdas (2h)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>
                <a:solidFill>
                  <a:schemeClr val="dk2"/>
                </a:solidFill>
              </a:rPr>
              <a:t>Clase 2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Lambdas (3h) 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Collections (1h)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 startAt="3"/>
            </a:pPr>
            <a:r>
              <a:rPr b="1" lang="en">
                <a:solidFill>
                  <a:schemeClr val="dk2"/>
                </a:solidFill>
              </a:rPr>
              <a:t>Clase 3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Collecionts (3h)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Optionals (1h)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Mejoras en concurrencia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Nuevo</a:t>
            </a:r>
            <a:r>
              <a:rPr b="1" lang="en" sz="1800">
                <a:solidFill>
                  <a:schemeClr val="dk2"/>
                </a:solidFill>
              </a:rPr>
              <a:t> API Date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 startAt="3"/>
            </a:pPr>
            <a:r>
              <a:rPr b="1" lang="en">
                <a:solidFill>
                  <a:schemeClr val="dk2"/>
                </a:solidFill>
              </a:rPr>
              <a:t>Clase 4 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Ejercicios repaso de todo lo visto anteriormente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Mejoras Anotaciones </a:t>
            </a:r>
            <a:r>
              <a:rPr lang="en" sz="1800">
                <a:solidFill>
                  <a:schemeClr val="dk1"/>
                </a:solidFill>
              </a:rPr>
              <a:t>y </a:t>
            </a:r>
            <a:r>
              <a:rPr b="1" lang="en" sz="1800">
                <a:solidFill>
                  <a:schemeClr val="dk2"/>
                </a:solidFill>
              </a:rPr>
              <a:t>gestión de memoria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" sz="1800">
                <a:solidFill>
                  <a:schemeClr val="dk2"/>
                </a:solidFill>
              </a:rPr>
              <a:t>Otras Nuevas funcionalidades y mejoras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