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Lora"/>
      <p:regular r:id="rId9"/>
      <p:bold r:id="rId10"/>
      <p:italic r:id="rId11"/>
      <p:boldItalic r:id="rId12"/>
    </p:embeddedFont>
    <p:embeddedFont>
      <p:font typeface="Quattrocen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italic.fntdata"/><Relationship Id="rId10" Type="http://schemas.openxmlformats.org/officeDocument/2006/relationships/font" Target="fonts/Lora-bold.fntdata"/><Relationship Id="rId13" Type="http://schemas.openxmlformats.org/officeDocument/2006/relationships/font" Target="fonts/QuattrocentoSans-regular.fntdata"/><Relationship Id="rId12" Type="http://schemas.openxmlformats.org/officeDocument/2006/relationships/font" Target="fonts/Lor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ora-regular.fntdata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6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zone.com/articles/a-short-history-of-java" TargetMode="External"/><Relationship Id="rId3" Type="http://schemas.openxmlformats.org/officeDocument/2006/relationships/hyperlink" Target="https://en.wikipedia.org/wiki/Java_version_history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oracle.com/technetwork/java/javase/tech/eol-135779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c7ab77b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c7ab77b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enlace es un vídeo de la primera demo de un programa en Java, el creador de Java (uno de ellos), James Gosling lo presenta.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c7ab77b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c7ab77b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https://dzone.com/articles/a-short-history-of-java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https://en.wikipedia.org/wiki/Java_version_history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234789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234789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https://www.oracle.com/technetwork/java/javase/tech/eol-135779.html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https://blogs.oracle.com/java-platform-group/oracle-jdk-releases-for-java-11-and-later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">
  <p:cSld name="TITLE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5">
  <p:cSld name="TITLE_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Google Shape;51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oracle.com/technetwork/java/javase/tech/eol-13577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Evolution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fue creado para hacer….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https://www.youtube.com/watch?v=1CsTH9S79qI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Volvamos al presente… o casi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381250" y="1616475"/>
            <a:ext cx="3029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1997 - JDK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1998 - J2SE 1.2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2000 - J2SE 1.3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2002 - J2SE 1.4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2004 - J2SE 5.0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980250" y="1616475"/>
            <a:ext cx="3029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2006 - Java SE 6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2011 - Java SE 7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2014 - Java SE 8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2017 - Java SE 9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2018 - Java SE 10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Cambio en el </a:t>
            </a:r>
            <a:r>
              <a:rPr lang="en" u="sng">
                <a:solidFill>
                  <a:schemeClr val="hlink"/>
                </a:solidFill>
                <a:hlinkClick r:id="rId3"/>
              </a:rPr>
              <a:t>Release Model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partir de Java 9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Hay una release de Java cada 6 meses.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Versiones LTS (long support)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Versiones cortas (sustaining support)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 final del curso hay un pequeño repaso de las mejoras incorporadas en Java 9, 10 y 11.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