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ora"/>
      <p:regular r:id="rId9"/>
      <p:bold r:id="rId10"/>
      <p:italic r:id="rId11"/>
      <p:boldItalic r:id="rId12"/>
    </p:embeddedFon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italic.fntdata"/><Relationship Id="rId10" Type="http://schemas.openxmlformats.org/officeDocument/2006/relationships/font" Target="fonts/Lora-bold.fntdata"/><Relationship Id="rId13" Type="http://schemas.openxmlformats.org/officeDocument/2006/relationships/font" Target="fonts/QuattrocentoSans-regular.fntdata"/><Relationship Id="rId12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ora-regular.fntdata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7ab77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7ab77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bajo la humilde opinión de quien escribe estas líneas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c7093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c7093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c70930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c70930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5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 5.0 - Septiembre 2004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 primera gran versión*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Número de mejoras espectacular.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Incorporaciones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Genéricos 		</a:t>
            </a:r>
            <a:r>
              <a:rPr i="1" lang="en"/>
              <a:t>&lt;?&gt;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Anotaciones 		</a:t>
            </a:r>
            <a:r>
              <a:rPr i="1" lang="en"/>
              <a:t>@Override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Enumeraciones 	</a:t>
            </a:r>
            <a:r>
              <a:rPr i="1" lang="en"/>
              <a:t>Enum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Varargs			public void (String…)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Foreach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Mejoras en Java Memory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Static Imports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381250" y="922675"/>
            <a:ext cx="5454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 5.0 - Fin del Mantenimiento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El soporte de Java a la versión Java SE 5.0 acabó en 2009, salvo para clientes de pago de Oracle que acabó en 2015.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