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Lora"/>
      <p:regular r:id="rId10"/>
      <p:bold r:id="rId11"/>
      <p:italic r:id="rId12"/>
      <p:boldItalic r:id="rId13"/>
    </p:embeddedFon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bold.fntdata"/><Relationship Id="rId10" Type="http://schemas.openxmlformats.org/officeDocument/2006/relationships/font" Target="fonts/Lora-regular.fntdata"/><Relationship Id="rId13" Type="http://schemas.openxmlformats.org/officeDocument/2006/relationships/font" Target="fonts/Lora-boldItalic.fntdata"/><Relationship Id="rId12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c7ab77b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c7ab77b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bajo la humilde opinión de quien escribe estas líneas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c7d197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c7d197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c70930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c70930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c70930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c70930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">
  <p:cSld name="TITLE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5">
  <p:cSld name="TITLE_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Google Shape;20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Google Shape;51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onjava.com/pub/a/onjava/2006/08/02/jjdbc-4-enhancements-in-java-se-6.html?page=2" TargetMode="External"/><Relationship Id="rId4" Type="http://schemas.openxmlformats.org/officeDocument/2006/relationships/hyperlink" Target="https://javaee.github.io/jaxb-v2/doc/user-guide/release-documentation.html#a-2-0ea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6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SE 6.0 - Diciembre 2006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Gran actualización, pero no introdujo cambios en el lenguaje.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Incorporaciones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Soporte a lenguajes de Script sobre la máquina virtual. Mozilla JavaScript Rhino.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Performance. </a:t>
            </a:r>
            <a:r>
              <a:rPr lang="en" sz="1400">
                <a:solidFill>
                  <a:schemeClr val="dk1"/>
                </a:solidFill>
              </a:rPr>
              <a:t>(</a:t>
            </a:r>
            <a:r>
              <a:rPr lang="en" sz="1400">
                <a:solidFill>
                  <a:schemeClr val="dk1"/>
                </a:solidFill>
              </a:rPr>
              <a:t>Java serialization/deserialization 50% más rápido)</a:t>
            </a:r>
            <a:endParaRPr sz="1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Mejoras Web Services SOAP JAX-WS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 u="sng">
                <a:solidFill>
                  <a:schemeClr val="hlink"/>
                </a:solidFill>
                <a:hlinkClick r:id="rId3"/>
              </a:rPr>
              <a:t>JDBC 4.0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Java Compiler API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 u="sng">
                <a:solidFill>
                  <a:schemeClr val="hlink"/>
                </a:solidFill>
                <a:hlinkClick r:id="rId4"/>
              </a:rPr>
              <a:t>JAXB 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Incorporaciones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Pluggable annotations.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Mejoras Swing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Mejoras en sincronización y rendimiento del compilador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>
                <a:solidFill>
                  <a:schemeClr val="dk1"/>
                </a:solidFill>
              </a:rPr>
              <a:t>Nuevos algoritmos GC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Char char="◉"/>
            </a:pP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JConsole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381250" y="922675"/>
            <a:ext cx="4792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SE 6.0 - Fin del mantenimiento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El soporte de Java a la versión Java SE 6.0 acabó en febrero de 2013.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