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c7ae8df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c7ae8d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cb053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cb053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https://docs.oracle.com/javase/7/docs/api/java/lang/SafeVarargs.html</a:t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c7ae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c7ae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71ae9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571ae9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https://docs.oracle.com/javase/8/docs/technotes/guides/language/catch-multiple.html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003c7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003c7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003c75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003c75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c7093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c7093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bajo la humilde opinión de quien escribe estas líneas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7093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709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c7ae8d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c7ae8d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c7ae8d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c7ae8d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7ae8d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c7ae8d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c7ae8d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c7ae8d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ae8d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c7ae8d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71ae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71ae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javase/7/docs/api/deprecated-list.html" TargetMode="External"/><Relationship Id="rId4" Type="http://schemas.openxmlformats.org/officeDocument/2006/relationships/hyperlink" Target="https://docs.oracle.com/technotes/guides/concurrency/threadPrimitiveDepreca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racle.com/javase/7/docs/api/deprecated-lis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7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Cambios en el lenguaje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Mejorada la inferencia de tipo.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Operador diamante: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 genéricos le dan al compilador una información fundamental para mejorar su funcionamiento y detección de errores.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Cambios en el lenguaje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Simplified varargs method declaration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@Safevarargs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método anotado no realiza ninguna operación potencialmente no segura con los varargs.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Cambios en el lenguaje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Binary integer Literals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Prefijo 0b para definir integers.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numero6 = 0b101;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Allowing underscores in numeric literals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Exceptions y Rethrowing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1253850" y="1464075"/>
            <a:ext cx="7839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Catching multiple exception types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 simple Catch puede capturar varias excepciones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ethrowing exceptions improved type checking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El compilador puede determinar el tipo de Exception que se va a lanzar si previamente se declaran los tipos posibles desde el método.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En versiones anteriores, no puedes lanzar una excepción de un supertipo de las excepciones que hay en el throws.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Obsoleto en Java 7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65050" y="1616475"/>
            <a:ext cx="8279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7 incluye </a:t>
            </a:r>
            <a:r>
              <a:rPr lang="en" u="sng">
                <a:solidFill>
                  <a:schemeClr val="hlink"/>
                </a:solidFill>
                <a:hlinkClick r:id="rId3"/>
              </a:rPr>
              <a:t>clases y objetos obsoletos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Muchos métodos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java.[util|sql].Date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Ahora debemos usar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Calendar</a:t>
            </a:r>
            <a:r>
              <a:rPr lang="en"/>
              <a:t> </a:t>
            </a:r>
            <a:br>
              <a:rPr lang="en"/>
            </a:br>
            <a:r>
              <a:rPr lang="en"/>
              <a:t>(en Java 8 se creará otro API de fechas)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DataInputStream ahora se usa BufferedInputReader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Eliminación métodos en </a:t>
            </a:r>
            <a:r>
              <a:rPr lang="en" u="sng">
                <a:solidFill>
                  <a:schemeClr val="hlink"/>
                </a:solidFill>
                <a:hlinkClick r:id="rId4"/>
              </a:rPr>
              <a:t>Thread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Obsoleto en Java 7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1381250" y="1616475"/>
            <a:ext cx="7565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Más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clases y objetos obsoletos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CORBA (se elimina en Java 11)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SAX por SAX2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Algunas clases de Swing y  RMI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javax.security.auth.Policy por javax.security.Policy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Clases y atributos de Java AWT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1381250" y="922675"/>
            <a:ext cx="5454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7.0 - Fin del Mantenimiento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Abril de 2015.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7.0 - Julio 2011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Tras 5 años... al fin otra versión de Java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Incorporaciones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Soporte para lenguajes dinámicos en la JVM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Kotlin</a:t>
            </a:r>
            <a:r>
              <a:rPr lang="en" sz="1800">
                <a:solidFill>
                  <a:schemeClr val="dk1"/>
                </a:solidFill>
              </a:rPr>
              <a:t> statically-typed language creado por JetBrains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Scala</a:t>
            </a:r>
            <a:r>
              <a:rPr lang="en" sz="1800">
                <a:solidFill>
                  <a:schemeClr val="dk1"/>
                </a:solidFill>
              </a:rPr>
              <a:t> statically-typed object-oriented and functional programming language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Clojure</a:t>
            </a:r>
            <a:r>
              <a:rPr lang="en" sz="1800">
                <a:solidFill>
                  <a:schemeClr val="dk1"/>
                </a:solidFill>
              </a:rPr>
              <a:t> un languaje funcional dialecto de Lisp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Groovy</a:t>
            </a:r>
            <a:r>
              <a:rPr lang="en" sz="1800">
                <a:solidFill>
                  <a:schemeClr val="dk1"/>
                </a:solidFill>
              </a:rPr>
              <a:t> a dynamic scripting language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JRuby</a:t>
            </a:r>
            <a:r>
              <a:rPr lang="en" sz="1800">
                <a:solidFill>
                  <a:schemeClr val="dk1"/>
                </a:solidFill>
              </a:rPr>
              <a:t> an implementation of Ruby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Jython</a:t>
            </a:r>
            <a:r>
              <a:rPr lang="en" sz="1800">
                <a:solidFill>
                  <a:schemeClr val="dk1"/>
                </a:solidFill>
              </a:rPr>
              <a:t> an implementation of Python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 de código Kotlin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5"/>
            <a:ext cx="7661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6491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4117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6491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73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Array&lt;String&gt;</a:t>
            </a: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4117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990073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4117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i</a:t>
            </a:r>
            <a:r>
              <a:rPr lang="en"/>
              <a:t>ncorporaciones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16475"/>
            <a:ext cx="7300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Compressed 64-bit pointers por defecto -XX:+UseCompressedOops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Nueva librería entrada / salida (java.nio.File, etc)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Nuevos protocolos y múltitud de mejoras internas.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en sintaxis y código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continuación se enumeran y detallan las actualizaciones del </a:t>
            </a:r>
            <a:r>
              <a:rPr lang="en"/>
              <a:t>lenguaje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Existen ejercicios de cada una de las mejoras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Revisar ejercicios en proyecto Java7.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Strings en switchs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switch permite ahora trabajar con Strings y no solo con Integer.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81250" y="922675"/>
            <a:ext cx="7353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Gestión automática resource en try-statement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Asegurar que los recursos se cierran sin cerrarlos nosotros.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 recursos han de ser Autocloseable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Todo Closeable es Autocloseable.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Supressed Exceptions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Excepciones que ocurren en el bloque de cerrado de recursos y no son originarias de excepciones de la manera tradicional.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Con Java 7 ahora son accesibles y mostradas en el stackTrace.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Accesibles via Exception.getSuppressed()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