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Lora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regular.fntdata"/><Relationship Id="rId10" Type="http://schemas.openxmlformats.org/officeDocument/2006/relationships/slide" Target="slides/slide6.xml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Lora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ab77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ab77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bajo la humilde opinión de quien escribe estas líneas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7ad4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7ad4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c7093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c7093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7ad48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7ad48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http://www.oracle.com/technetwork/java/javase/8-whats-new-2157071.html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7ad48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7ad48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8.0 - Marzo 2014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Desde Java 5, la otra gran versión de Java.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Incorporaciones o mejoras importantes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Lambda expressions (Closures)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Default Methods en Interfaces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Annotation on Java Types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Streams en Collections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Unsigned Integer Arithmetic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Repeating annotations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Date and Time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Incorporaciones o mejoras importantes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Project Nashorn (código Javascript en Java)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Statically-linked JNI libraries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Launch JavaFX applications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Remove the permanent generation (Memory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mejoras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Rendimiento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Performance Improvement for HashMaps with Key Collisions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Más soporte en paquete de Concurrencia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Seguridad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Client-side TLS 1.2 enabled by default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SHA-224 Message Digests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Enhanced Support for NSA Suite B Cryptography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Better Support for High Entropy Random Number Generation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mejoras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Actualizaciones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" sz="1400">
                <a:solidFill>
                  <a:schemeClr val="dk1"/>
                </a:solidFill>
              </a:rPr>
              <a:t>Unicode 6.2.0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" sz="1400">
                <a:solidFill>
                  <a:schemeClr val="dk1"/>
                </a:solidFill>
              </a:rPr>
              <a:t>JDBC 4.2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Char char="◉"/>
            </a:pPr>
            <a:r>
              <a:rPr lang="en" sz="1400">
                <a:solidFill>
                  <a:schemeClr val="dk1"/>
                </a:solidFill>
              </a:rPr>
              <a:t>Java DB 10.10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Permisos a nivel de URL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Clase java.net.URLPermission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Mejoras java.net.HttpURLConnection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Y muchas más, ver link adjunto.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