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Lora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9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8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r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ora-italic.fntdata"/><Relationship Id="rId6" Type="http://schemas.openxmlformats.org/officeDocument/2006/relationships/slide" Target="slides/slide2.xml"/><Relationship Id="rId18" Type="http://schemas.openxmlformats.org/officeDocument/2006/relationships/font" Target="fonts/Lor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21efd3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21efd3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1a10f0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1a10f0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1a10f0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1a10f0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1b1f821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1b1f821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1a10f0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1a10f0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https://www.quora.com/Why-was-the-Null-Pointer-Exception-in-Java-called-a-billion-dollar-mistake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1a10f0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1a10f0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21efd3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21efd3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1a10f0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1a10f0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1a10f06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1a10f06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1a10f06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1a10f0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21efd3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21efd3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Dará NullPointerException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5">
  <p:cSld name="TITLE_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6">
  <p:cSld name="TITLE_6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quora.com/Why-was-the-Null-Pointer-Exception-in-Java-called-a-billion-dollar-mistak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ahora, Oracle?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1381250" y="1616475"/>
            <a:ext cx="7336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Permite obtener un valor por defecto de manera funcional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Permite respetar los chains funcionales.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◉"/>
            </a:pPr>
            <a:r>
              <a:rPr lang="en"/>
              <a:t>Permite inicializar valores bajo filtros funcionales complejos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en Streams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Métodos de Streams que devuelven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noneMatch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anyMatch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reduce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Extraball: Spring Data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Las interfaces </a:t>
            </a:r>
            <a:r>
              <a:rPr i="1" lang="en"/>
              <a:t>repository</a:t>
            </a:r>
            <a:r>
              <a:rPr lang="en"/>
              <a:t> de Spring Data ya devuelven opcionalmente un objeto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Billian Dollar Mistake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993625" y="1616475"/>
            <a:ext cx="77619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 diseño de </a:t>
            </a:r>
            <a:r>
              <a:rPr i="1" lang="en"/>
              <a:t>null pointer</a:t>
            </a:r>
            <a:r>
              <a:rPr lang="en"/>
              <a:t> y en concreto el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NullPointerException</a:t>
            </a:r>
            <a:r>
              <a:rPr lang="en"/>
              <a:t> ha sido considerado </a:t>
            </a:r>
            <a:r>
              <a:rPr lang="en" u="sng">
                <a:solidFill>
                  <a:schemeClr val="hlink"/>
                </a:solidFill>
                <a:hlinkClick r:id="rId3"/>
              </a:rPr>
              <a:t>uno de los mayores errores de la história</a:t>
            </a:r>
            <a:r>
              <a:rPr lang="en"/>
              <a:t> de la informática.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biggest problem with null values is that they break types. When you declare a variable to hold a reference to some type, say a String, you expect to be able to do “string” stuff with it — check if it’s empty, convert it to lower-case, compare it to another string, and so on. None of that works if the reference is null” 								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Scott Brickner</a:t>
            </a:r>
            <a:endParaRPr i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888425" y="1616475"/>
            <a:ext cx="8255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Java 8 ofrece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">
                <a:solidFill>
                  <a:schemeClr val="dk1"/>
                </a:solidFill>
              </a:rPr>
              <a:t>, una alternativa compatible que pretente minimizar este problema.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">
                <a:solidFill>
                  <a:schemeClr val="dk1"/>
                </a:solidFill>
              </a:rPr>
              <a:t> es un recipiente.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frece una alternativa funcional al trabajo con nulos.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"/>
              <a:t> es opcional, puedes by-pass fácilmente su uso.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API 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381250" y="1616475"/>
            <a:ext cx="7762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Creación de Optionals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Optional&lt;String&gt; o = Optional.of(“”);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Optional&lt;String&gt; o = Optional.ofNullable(null);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API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381250" y="1616475"/>
            <a:ext cx="7762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Obtención de resultados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string = o.get();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string = o.orElse(“”);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string = o.orElseThrow(new Exception());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Ideal para inicializaciones one-line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API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381250" y="1616475"/>
            <a:ext cx="7762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Comprobación de resultado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isPresent()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1381250" y="922675"/>
            <a:ext cx="4533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API; not-short-circuit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 optional tiene como métodos intermedios: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ahora, Oracle?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1381250" y="1616475"/>
            <a:ext cx="72693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l trabajo con lambdas se rompen con nulos.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programación funcional no podemos hacer  una comprobación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!= null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</a:t>
            </a:r>
            <a:r>
              <a:rPr i="1" lang="en"/>
              <a:t>chain</a:t>
            </a:r>
            <a:r>
              <a:rPr lang="en"/>
              <a:t> morirá* si un elemento de la cadena devuelve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null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map.forEach( (k,v) -&gt; {});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