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or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2cab9b0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2cab9b0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cab9b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cab9b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cab9b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cab9b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2cab9b0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2cab9b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métodos Async se ejecutan en distintos hilos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2cab9b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2cab9b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 métodos Async se ejecutan en distintos hilos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cab9b0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2cab9b0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 métodos Async se ejecutan en distintos hilos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cab9b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2cab9b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 métodos Async se ejecutan en distintos hilos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2cab9b0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2cab9b0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cab9b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2cab9b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2cab9b0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2cab9b0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http://www.baeldung.com/java-9-completablefuture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b1f82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b1f82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cab9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cab9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cab9b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cab9b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cab9b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cab9b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cab9b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cab9b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cab9b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cab9b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2cab9b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2cab9b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2cab9b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2cab9b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6">
  <p:cSld name="TITLE_6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baeldung.com/java-9-completablefutu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8/docs/api/java/util/concurrent/CompletableFuture.AsynchronousCompletionTask.html" TargetMode="External"/><Relationship Id="rId4" Type="http://schemas.openxmlformats.org/officeDocument/2006/relationships/hyperlink" Target="https://docs.oracle.com/javase/8/docs/api/java/util/concurrent/CompletionStag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8/docs/api/java/util/concurrent/CompletableFuture.html" TargetMode="External"/><Relationship Id="rId4" Type="http://schemas.openxmlformats.org/officeDocument/2006/relationships/hyperlink" Target="https://docs.oracle.com/javase/8/docs/api/java/util/concurrent/ConcurrentHashMap.KeySetView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8/docs/api/java/util/concurrent/CountedCompleter.html" TargetMode="External"/><Relationship Id="rId4" Type="http://schemas.openxmlformats.org/officeDocument/2006/relationships/hyperlink" Target="https://docs.oracle.com/javase/8/docs/api/java/util/concurrent/CompletionExcept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Mejoras en Concurrency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1381250" y="1616475"/>
            <a:ext cx="7371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en">
                <a:solidFill>
                  <a:schemeClr val="dk1"/>
                </a:solidFill>
              </a:rPr>
              <a:t> lleva desde Java 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 hilos de manera sencilla.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Java 8 permite trabajar con interfaces funcionales (lambdas).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Intentaremos no usar executors ya que CompletableFuture nos permite eximir su utilización.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CompletableFuture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tipo de Future, implementa Future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CompletableFuture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381250" y="1616475"/>
            <a:ext cx="7530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 introduce en Java SE 8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Debe ser explicitamente completada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Ofrece unos 50 métodos para trabajar en asíncrono y control de errores.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Implementa Future, por lo tanto incorpora TODAS LAS FUNCIONALIDADES que ya usáis de Future.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1381250" y="922675"/>
            <a:ext cx="4612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</a:t>
            </a:r>
            <a:r>
              <a:rPr lang="en">
                <a:solidFill>
                  <a:schemeClr val="dk1"/>
                </a:solidFill>
              </a:rPr>
              <a:t>CompletableFuture&lt;T&gt;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381250" y="1616475"/>
            <a:ext cx="7405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Ejemplo 400 usa Executors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Ejemplo 401 mismo ejercicio usando</a:t>
            </a:r>
            <a:endParaRPr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CompletableFuture.supplyAsync(Supplier)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CompletableFuture.runAsync(Runnable)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CompletableFuture.supplyAsync(Supplier, Executors)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CompletableFuture.runAsync(Runnable, Executors)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Font typeface="Consolas"/>
              <a:buChar char="○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CompletableFuture.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completedFuture(U)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1381250" y="922675"/>
            <a:ext cx="5096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Combinación de CompletableFuture I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thenRun(Runnable)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thenApply(Function)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thenAccept(Consumer)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Todos estos métodos devuelven CompletableFuture para permitir concatenar.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Ejercicio: Concurrency_403_CompletableFuture_combinacion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381250" y="922675"/>
            <a:ext cx="4419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Combinar CompletableFuture II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1173850" y="1533525"/>
            <a:ext cx="7931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thenCompose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CompletableFuture&lt;T&gt; thenCompose(Function&lt;T, CompletionStage&lt;T&gt;&gt;)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Permite operar con el resultado de un Future. Require: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Una función que recibirá el valor de la primera completable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OTRA completable, que recibirá ese valor también.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Devolverá una CompletableFuture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1381250" y="922675"/>
            <a:ext cx="4419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Combinar CompletableFuture II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1381250" y="1616475"/>
            <a:ext cx="7730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thenCombine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CompletableFuture&lt;T&gt; thenCombine(CompletionStage&lt;T&gt; other, BiFunction&lt;T,T,T&gt; fn)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Primer param. es la CompletableFuture a combina.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Segundo param. es función que va a trabajar con ambas.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" sz="2200"/>
              <a:t>Devuelve una completable para chain.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style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Este tipo de estructuras de tipo Chain son muy común en los lenguajes funcionales.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llaman mónadas o monadic.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conoce como Monadic Design Pattern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996623" y="2003900"/>
            <a:ext cx="628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9 Mejoras CompletationFuture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Java 9	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9 está recién salida del horno, menos de un mes desde que estos apuntes se escribieron.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Aprovechar y darle un </a:t>
            </a:r>
            <a:r>
              <a:rPr lang="en" u="sng">
                <a:solidFill>
                  <a:schemeClr val="hlink"/>
                </a:solidFill>
                <a:hlinkClick r:id="rId3"/>
              </a:rPr>
              <a:t>vistazo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en Java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nuevas interfaces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381250" y="1616475"/>
            <a:ext cx="7848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CompletableFuture.AsynchronousCompletionTask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Acciones asíncronas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Interface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CompletionStage&lt;T&gt;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Ejecuta la acción cuando otra acción ha terminado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clases nuevas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CompletableFuture&lt;T&gt;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 nueva clase Future. Implementa CompletionStage y Future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“Una promesa que puede ser completada explícitamente”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Puede usar </a:t>
            </a:r>
            <a:r>
              <a:rPr lang="en" sz="1800"/>
              <a:t>CompletionStage. Soporta llamadas a posteriori.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Class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ConcurrentHashMap.KeySetView&lt;K,V&gt;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Una vista de </a:t>
            </a:r>
            <a:r>
              <a:rPr lang="en" sz="1800"/>
              <a:t>ConcurrentHashMap donde los keys son Set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clases nuevas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CountedCompleter&lt;T&gt;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Una ForkJoinTask su acción se ejecutará cuando se lance no haya otra acción por acabar.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Class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CompletionException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Excepción unchecked lanzada durante el completado de una acción.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381250" y="922675"/>
            <a:ext cx="5366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Nuevos métodos en ConcurrentHashMap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Nuevos métodos: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Bucles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forEach, forEachKey, forEachValue y forEachEntry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Search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search, searchKeys, searchValues y searchEntries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Reduction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reduce, reduceToDouble, reduceToLong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Nuevos métodos en ConcurrentHashMap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Nuevas clases con mejor rendimiento que Atomic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DoubleAccumulator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DoubleAdder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LongAccumulator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LongAdder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basic Concurrency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no es Java 8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381250" y="1616475"/>
            <a:ext cx="7287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 está en Java desde la versión 5.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Representa un recipiente de un valor que se resolverá en el futuro.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Cuando un método devuelve 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, quiere decir que el método devuelve la ejecución al hilo principal inmediata e independientemente de que el resultado no se haya completado.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