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Lora"/>
      <p:regular r:id="rId22"/>
      <p:bold r:id="rId23"/>
      <p:italic r:id="rId24"/>
      <p:boldItalic r:id="rId25"/>
    </p:embeddedFont>
    <p:embeddedFont>
      <p:font typeface="Quattrocen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ora-regular.fntdata"/><Relationship Id="rId21" Type="http://schemas.openxmlformats.org/officeDocument/2006/relationships/slide" Target="slides/slide17.xml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1cdf51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1cdf51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http://www.baeldung.com/java-8-date-time-intro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1cdf51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1cdf51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1cdf51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1cdf51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1cdf517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1cdf517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1cdf517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1cdf517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c7093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c7093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57ad48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57ad48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http://www.oracle.com/technetwork/java/javase/8-whats-new-2157071.html</a:t>
            </a: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57ad48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57ad48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1cdf5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1cdf5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https://blogs.oracle.com/java-platform-group/java-8s-new-type-annotations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1cdf51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1cdf51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https://blogs.oracle.com/darcy/unsigned-integer-arithmetic-api-now-in-jdk-8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cdf51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cdf51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https://docs.oracle.com/javase/tutorial/java/annotations/repeating.html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1cdf51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1cdf51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https://docs.oracle.com/javase/tutorial/java/annotations/repeating.html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1cdf51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1cdf51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1cdf51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1cdf51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1cdf51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1cdf51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1cdf51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1cdf51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Other important updates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LocalTime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01050" y="1616475"/>
            <a:ext cx="8743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Representa una hora sin fecha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Localtime localTime = LocalTime.now();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LocalTime six = LocalTime.parse("13:30");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LocalTime six = LocalTime.of(12, 30);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LocalTime sev = LocalTime.parse("12:30").plus(1, ChronoUnit.HOURS);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six = LocalTime.parse("12:30").getHour();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isbefore = LocalTime.parse("12:30")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.isBefore(LocalTime.parse("12:30"));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LocalDateTime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 fecha con hora.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Une LocalDate y LocalTime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Timezone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1381250" y="1616475"/>
            <a:ext cx="7727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ZonedDateTime representa una fecha con hora dependiente de una Timezone.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Hay unas 40 zonas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ZoneId.getAvailableZoneIds();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 ejemplos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 y Duration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1381250" y="1616475"/>
            <a:ext cx="7727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Period </a:t>
            </a:r>
            <a:r>
              <a:rPr lang="en">
                <a:solidFill>
                  <a:schemeClr val="dk1"/>
                </a:solidFill>
              </a:rPr>
              <a:t>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">
                <a:solidFill>
                  <a:schemeClr val="dk1"/>
                </a:solidFill>
              </a:rPr>
              <a:t> permiten operar para calcular periodos entre fechas.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 ejemplos.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Period.between(finalDate, initialDate).getDays();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Nuevo objeto para reprensentar una TimeStamp.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Marca del tiempo.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Incorporaciones o mejoras importantes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Project Nashorn (código Javascript en Java)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Statically-linked JNI libraries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Launch JavaFX applications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Remove the permanent generation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mejoras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Seguridad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Client-side TLS 1.2 enabled by default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SHA-224 Message Digests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Enhanced Support for NSA Suite B Cryptography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Better Support for High Entropy Random Number Generation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mejoras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Actualizaciones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</a:pPr>
            <a:r>
              <a:rPr lang="en" sz="1400">
                <a:solidFill>
                  <a:schemeClr val="dk1"/>
                </a:solidFill>
              </a:rPr>
              <a:t>Unicode 6.2.0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</a:pPr>
            <a:r>
              <a:rPr lang="en" sz="1400">
                <a:solidFill>
                  <a:schemeClr val="dk1"/>
                </a:solidFill>
              </a:rPr>
              <a:t>JDBC 4.2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</a:pPr>
            <a:r>
              <a:rPr lang="en" sz="1400">
                <a:solidFill>
                  <a:schemeClr val="dk1"/>
                </a:solidFill>
              </a:rPr>
              <a:t>Java DB 10.10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Permisos a nivel de URL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Clase java.net.URLPermission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Mejoras java.net.HttpURLConnection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on Java Types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Ahora las anotaciones se pueden poner antes de un tipo de dato (Type) donde sea.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@NonNull List&lt;String&gt;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List&lt;@NonNull String&gt;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 Integer Arithmetic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Nuevos métodos static en Long e Integer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Integer.devideUnsigned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Repeating annotations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Poder repetir anotaciones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@Schedule(dayOfMonth="last")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@Schedule(dayOfWeek="Fri", hour="23")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doPeriodicCleanup() { ...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Repeating annotations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Poder repetir anotaciones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@Schedule(dayOfMonth="last")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@Schedule(dayOfWeek="Fri", hour="23")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doPeriodicCleanup() { ...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@Alert(role="Manager")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@Alert(role="Administrator")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UnauthorizedAccessException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conseguir anotaciones repetibles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@Repeatable(Schedules.class)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@interface Schedule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dayOfMonth() default "first";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dayOfWeek() default "Mon";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hour() default 12;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@interface Schedules {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Schedule[] value();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and Time API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381250" y="1616475"/>
            <a:ext cx="7504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Viejos: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java.util.Date</a:t>
            </a:r>
            <a:r>
              <a:rPr lang="en"/>
              <a:t> 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java.util.Calendar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No son thread safe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API difícil de usar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◉"/>
            </a:pPr>
            <a:r>
              <a:rPr lang="en"/>
              <a:t>Timezone no soportado.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and Time API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381250" y="1616475"/>
            <a:ext cx="75042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Nuevos: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LocalDate (no tiene hora)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LocalTime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LocalDateTime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Son inmutables, thread-safe.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LocalDate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748625" y="1464075"/>
            <a:ext cx="8395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Representa una fecha sin hora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LocalDate localDate = LocalDate.now();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LocalDate.of(2015, 02, 20);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LocalDate tomorrow = LocalDate.now().plusDays(1);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LocalDate prevMonthSameDay = LocalDate.now().minus(1, ChronoUnit.MONTHS);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DayOfWeek sunday = LocalDate.parse("2016-06-12").getDayOfWeek();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twelve = LocalDate.parse("2016-06-12").getDayOfMonth();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 notBefore = LocalDate.parse("2016-06-12")</a:t>
            </a:r>
            <a:br>
              <a:rPr lang="en" sz="1600">
                <a:solidFill>
                  <a:srgbClr val="C7254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C7254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.isBefore(LocalDate.parse("2016-06-11"));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